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19B5C-9523-4C2E-9571-76984B42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E66F6-ECB9-476B-B3B7-50720C73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FA38D-BCEC-4015-B7A3-17121F6E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1C82A-5BB3-44B4-9F87-224CCC196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A2190-71F7-4951-941C-F19CC6AD9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A83A0-0F32-41BE-949F-8363735F9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669D6-E0F9-48A3-8955-4EF0C8C1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0A5B1-75E5-4ABB-A2BB-08C59BF2D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072F0-6C45-49C1-ADE2-8457FE86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9ED9F-B9FE-4A50-B3B9-13334D61B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F11E2-7AED-4092-A440-99551628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331551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班长如何做好一名优秀员工课件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班长与优秀员工的定义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工作态度与职业精神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持续学习与自我发展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班长与优秀员工的定义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0" b="2250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16" b="1421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班长作为团队的组织者和协调者，需要确保团队成员之间的沟通顺畅，工作有序进行。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班长需要具备一定的领导能力，能够带领团队朝着共同的目标努力。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班长需要善于发现问题、分析问题并解决问题，为团队排忧解难。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班长的职责与角色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377" b="2837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优秀员工通常具备高效的工作能力，能够快速、准确地完成任务。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优秀员工对工作充满责任心，能够积极主动地承担责任。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优秀员工具备良好的团队合作精神，能够与同事和谐相处，共同完成任务。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优秀员工的标准与特点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通过实际工作积累经验，将理论知识与实践相结合，提高工作效率。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不断学习新的知识和技能，保持与行业同步，提高个人专业水平。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主动寻求同事和上级的反馈，了解自己的不足，针对性地改进。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专业技能的学习与提升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善于倾听他人的意见和建议，理解他人的需求和想法。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清晰、准确地表达自己的观点和想法，使他人易于理解。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协调团队内部的工作，化解矛盾，促进团队合作。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遇到问题时，能够迅速分析问题的原因和影响，找到关键点。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采取有效措施解决问题，确保工作顺利进行。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在面对重要决策时，能够权衡利弊，做出明智的决策。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解决问题的能力与决策能力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作为班长，应尊重团队成员的意见和想法，建立互信关系，使团队成员愿意与你分享观点和信息。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积极倾听团队成员的意见和建议，理解他们的需求和困难，有助于更好地协调团队工作。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86" b="58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在处理团队内部事务时，应遵循公平公正的原则，避免偏袒或歧视，确保团队关系的和谐稳定。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建立良好的团队关系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315" b="243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激发团队成员的潜力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明确目标与期望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为团队设定明确的目标和期望，使每个成员了解自己的职责和价值，激发他们的工作积极性和创造力。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提供培训与发展机会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鼓励团队成员参加培训课程和研讨会，提供职业发展机会，帮助他们提升技能和能力。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激励与认可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对团队成员的工作成果给予及时的激励和认可，使他们感到自己的付出得到了重视和肯定。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协调资源与任务分配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根据团队成员的能力和特长，合理分配工作任务和资源，确保团队整体的高效运作。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处理冲突与化解矛盾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在团队中出现冲突和矛盾时，应及时介入处理，通过沟通和协商化解矛盾，维护团队的和谐稳定。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建立有效的沟通渠道，确保信息在团队内部畅通无阻，避免因沟通不畅造成误解和矛盾。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有效沟通与协调团队工作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https://d.book118.com/476233155113010100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2024-09-24T12:44:32.736</cp:lastPrinted>
  <dcterms:created xsi:type="dcterms:W3CDTF">2024-09-24T04:44:32Z</dcterms:created>
  <dcterms:modified xsi:type="dcterms:W3CDTF">2024-09-24T04:44:34Z</dcterms:modified>
</cp:coreProperties>
</file>