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48313-7F3D-41B4-8FFD-93873D926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5110C-E686-4A83-AE19-702A705E5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6328D-0B9C-4143-AC4D-21E8ADDA9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8D4B4-E710-4171-88C0-04F1A2DED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0EF358-D60D-4DC8-9A8C-E055A4B10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3EB574-CFBA-4C88-8C0D-F5553D4E5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E67BDF-872E-499D-BA39-1FD0331E8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6E291-57FF-4F7E-81C7-4343AE974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7F32B-A4F0-4D6E-AB73-B58B95493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B4628-5171-4FEF-BE3E-F4E311D57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449FE-9836-4268-9FB7-5E1D911FC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34010024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酒水行业2024年生产及制度变化趋势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生产技术创新与升级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产品结构调整与优化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供应链协同与资源整合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市场营销策略创新与实践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制度变革对企业经营影响分析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近年来，酒水行业市场规模持续扩大，产量和销售额稳步增长，显示出强劲的发展势头。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产品多样化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酒水行业产品种类繁多，包括白酒、啤酒、葡萄酒、洋酒等，各品类均有庞大的消费群体和市场份额。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地域性差异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不同地区的酒水消费习惯和口味偏好存在较大差异，对酒水企业的市场布局和产品策略具有重要影响。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酒水行业现状及特点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国家对酒水产业的政策扶持力度加大，推动行业技术创新、品牌建设和市场拓展。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产业政策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酒水行业的生产、流通和消费环节受到相关法律法规的严格监管，确保产品质量和安全。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随着环保意识的提高，酒水企业面临更严格的环保政策和标准，需要加强环保投入和治理措施。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健康消费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健康消费观念深入人心，消费者更加关注酒水的健康属性和低度化趋势。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线上购买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随着互联网技术的发展，越来越多的消费者选择在线购买酒水，对酒水企业的电商渠道建设提出更高要求。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消费者对酒水的需求越来越个性化，对产品的口感、品质、包装等方面有更高的要求。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生产技术创新与升级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新型酿造技术应用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利用生物技术改良酿酒原料，提高原料利用率和酒品质量。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低温发酵技术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通过控制发酵温度和时间，优化酒品口感和风味。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新型酵母培养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研发新型酵母，提高酒精转化率和酒品香气。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引入先进的自动化控制系统，实现生产过程的自动化和智能化。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自动化控制系统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数据监测与分析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工业机器人应用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建立生产数据监测与分析系统，实时监测生产过程中的各项参数，提高生产效率和产品质量。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在生产线上引入工业机器人，降低人工成本，提高生产效率。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智能化生产线建设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资源回收利用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建立资源回收利用系统，对生产过程中的废弃物进行回收再利用，降低生产成本和环境压力。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绿色包装设计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推广绿色包装设计，使用环保材料，减少包装废弃物对环境的影响。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清洁生产技术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采用清洁生产技术，减少生产过程中的废弃物排放和能源消耗。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404" r="1440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绿色环保理念推广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产品结构调整与优化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酒水行业将不断推出新的产品种类，如低度酒、果酒、预调酒等，以满足消费者多样化的需求。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创新产品种类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随着消费者对于个性化需求的增加，酒水企业将提供更多个性化定制服务，如定制酒标、酒瓶、酒盒等。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酒水企业将更加注重产品的口感体验，推出不同风味、口感的酒品，以满足消费者的味蕾需求。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多元化口感体验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多样化、个性化产品策略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酒水企业将更加注重产品品质的提升，包括原材料的选择、生产工艺的改进、质量管理体系的完善等。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提升产品品质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随着消费升级和消费者对于高品质生活的追求，高端酒水市场将不断扩大。酒水企业将加大在高端市场的布局力度，推出更多高端酒品。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高端市场布局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酒水企业将更加注重品牌形象的塑造，通过广告宣传、公关活动等方式提升品牌知名度和美誉度。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高品质、高端市场定位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酒水企业将积极寻求与其他行业的跨界合作，如与时尚、艺术、音乐等领域的合作，推出具有独特文化内涵和时尚元素的酒品。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酒水企业将与知名品牌进行联名合作，共同推出联名酒品，借助双方的品牌影响力和资源优势，提升产品的市场竞争力。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品牌联名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酒水企业将不断创新营销手段，如通过社交媒体、直播电商等新兴渠道进行营销推广，吸引更多年轻消费者的关注和购买。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跨界合作与品牌联名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供应链协同与资源整合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https://d.book118.com/476234010024010035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2024-09-04T18:37:32.252</cp:lastPrinted>
  <dcterms:created xsi:type="dcterms:W3CDTF">2024-09-04T10:37:32Z</dcterms:created>
  <dcterms:modified xsi:type="dcterms:W3CDTF">2024-09-04T10:37:34Z</dcterms:modified>
</cp:coreProperties>
</file>