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C6149-38CC-4A18-9AC0-01BEE157E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453EB-7618-403E-B6E3-BB2B537CD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2C12E-378B-4A57-82BA-3158B9F9F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6ADF5F-BCF0-42B4-AC8D-0F1B07CE6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CE79A2-7592-408C-87F2-25380775D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3FFA88-BD08-4C16-AD40-67DF761B1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9D7C7A-AB5A-4844-872F-8746355C2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973977-5BF9-4804-93B2-6F4A124E2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E1787D-21DA-4CFA-86AB-75913E5DE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BDA6F-8C30-4B39-A59E-7FC5965B1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1088E-D17D-4A31-B1E7-DDCF685DD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2340552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揭示人物的秘密令读者着迷的形象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人物形象塑造重要性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秘密元素在人物形象中运用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典型案例分析：成功塑造人物形象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创作技巧与方法分享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读者心理分析：为何对秘密着迷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总结：如何创作令人着迷人物形象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人物形象塑造重要性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375" b="14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复杂的人物关系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构建错综复杂的人物关系网，使得故事更加引人入胜，激发读者的好奇心和探究欲。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生动的人物形象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通过细腻的描绘和刻画，使人物形象跃然纸上，增强故事的吸引力和可读性。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独特的人物特质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赋予人物独特的性格、行为和语言特点，使其在众多角色中脱颖而出，成为故事的亮点。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增强故事吸引力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通过塑造具有真实感的人物形象，引发读者在情感上的共鸣，使读者更加关注人物的命运和故事发展。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将人物形象置身于特定的社会背景中，反映社会现象和问题，引发读者对社会现实的关注和思考。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社会关注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7292" b="7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通过人物形象的塑造和命运安排，探讨人性的善恶、美丑、悲欢离合等主题，引发读者对人性的深入思考和感悟。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人性探讨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引发读者共鸣与关注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667" b="11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人物形象往往承载着作者的思想和情感，通过人物的言行举止传达出作者的价值观和人生观。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作者的代言人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作者将自身的情感投射到人物形象上，通过人物的喜怒哀乐来传达自己的情感体验和感悟。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情感寄托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人物形象是故事主题的重要载体，通过人物的塑造和命运安排来表达作者对生活的理解和思考。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主题表达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传递作者思想与情感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秘密元素在人物形象中运用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人物的真实身份被隐藏，以另一个身份出现在故事中，随着情节发展逐渐揭露。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神秘身份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905" r="290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复杂背景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439" b="43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隐藏关系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062" r="1406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人物背景信息丰富且复杂，与故事情节紧密相连，逐渐展现其深层次的影响。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人物之间存在着未被揭示的关系，如血缘、恩怨等，成为推动情节发展的关键。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隐藏身份或背景信息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内心矛盾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人物内心存在激烈的矛盾冲突，表现出多重性格和复杂情感。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潜意识活动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通过梦境、幻觉等手法揭示人物潜意识中的想法和欲望。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情感压抑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人物因种种原因压抑自己的情感，导致心理扭曲和行为异常。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复杂内心世界展现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情节反转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在故事发展过程中，出现意想不到的情节反转，揭示出人物的真实面目。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揭秘过程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通过调查、推理等过程逐步揭示人物的秘密，增加故事的悬疑性和吸引力。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真相大白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在故事高潮部分，人物的秘密被彻底揭露，读者得以了解整个事件的来龙去脉。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意外转折揭示真相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典型案例分析：成功塑造人物形象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他机智、敏锐、善于观察，拥有超凡的推理能力，这些特点使得他成为文学史上最著名的侦探形象之一。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福尔摩斯的独特性格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作者通过一系列生动的案件，展现了福尔摩斯独特的思维方式和卓越的侦探技巧，使得读者对他的形象印象深刻。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福尔摩斯的形象塑造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福尔摩斯的形象不仅深入人心，而且对整个侦探小说流派产生了深远的影响，成为后来许多侦探形象的典范。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福尔摩斯的影响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667" r="11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《福尔摩斯探案集》中福尔摩斯形象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167" r="201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贾宝玉是《红楼梦》中的主角之一，他的身世之谜贯穿整部作品，是引发读者好奇心和探究欲的重要因素。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贾宝玉的身世背景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他聪明、敏感、多情，同时又有一些叛逆和不合时宜的行为，这些特点使得他的形象更加丰满和立体。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贾宝玉的性格特点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随着故事的发展，贾宝玉的身世之谜逐渐揭晓，这一过程不仅增加了故事的悬念和吸引力，也使得读者对贾宝玉的形象有了更深入的认识。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贾宝玉身世的揭示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《红楼梦》中贾宝玉身世之谜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https://d.book118.com/476234055221010051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2024-09-17T20:44:04.384</cp:lastPrinted>
  <dcterms:created xsi:type="dcterms:W3CDTF">2024-09-17T12:44:04Z</dcterms:created>
  <dcterms:modified xsi:type="dcterms:W3CDTF">2024-09-17T12:44:06Z</dcterms:modified>
</cp:coreProperties>
</file>