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A84886-EF88-490C-935D-A589B2229F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2731EB-17E7-40F5-BCB6-AA18E4B3E5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410302-BBDF-40C2-BB66-D4D70E683D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697176-D4EB-490C-8742-C6062ADE81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75F0D0-E073-47A5-A000-EA53E50D50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3C6B93-55F8-47D8-A85C-63973C2AB5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0D2358-7EA0-46BD-882B-512911C2D7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A648EB-66F4-418E-8087-928BCD987C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A79C68-DBFC-4817-9D44-002E4C2D5D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CE6BFA-A283-4E7A-A35D-7F9CC66F71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26D89B-7A46-4C51-AE48-C93646F7E0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6240142154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《期权股价及应用》ppt课件</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期权基本概念</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期权定价模型</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期权交易策略</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期权风险管理</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期权实际应用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期权基本概念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期权的定义是赋予持有者在未来某一特定日期或该日之前的任何时间以固定价格购买或出售一种资产的权利。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期权是一种金融衍生品，其价值来源于标的资产。持有期权的人有权在未来的特定时间或之前，按照约定的价格买入或卖出标的资产。这个权利是期权赋予持有者的，但并不强制执行。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期权定义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083" r="18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根据期权赋予的权利不同，可以将期权分为看涨期权和看跌期权两类。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看涨期权赋予持有者买入标的资产的权利，而看跌期权赋予持有者卖出标的资产的权利。这两种期权的区别在于，看涨期权在标的资产价格上涨时可以获利，而看跌期权在标的资产价格下跌时可以获利。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期权类型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期权合约的要素包括标的资产、行权价格、到期日、权利金等。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标的资产是期权合约所对应的资产，行权价格是期权合约中规定的购买或出售标的资产的价格。到期日是期权合约到期的日期，权利金是购买期权所需要支付的费用。这些要素共同构成了期权合约的基本结构。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期权合约要素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期权定价模型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只能在到期日行使的期权。</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欧式期权</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可以在到期日或之前任何时间行使的期权。</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美式期权</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介于欧式和美式之间的期权，可以在到期日之前某一段时间内行使。</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百慕大混合式期权</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定价模型介绍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二叉树模型</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一种离散时间、离散状态的定价模型，通过模拟标的资产价格的上升和下降来计算期权价格。</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有限差分模型</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一种偏微分方程的离散化方法，通过求解偏微分方程来计算期权价格。</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风险中性定价原理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利用无风险利率和标的资产波动率等参数，将期权价格表示为标的资产和无风险债券组合的价值。</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定价模型原理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49" r="1654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9136" r="19136"/>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以单只股票为标的资产的期权。</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股票期权</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以股票指数为标的资产的期权。</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指数期权</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以外汇汇率或货币市场为标的资产的期权。</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外汇期权</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以商品期货或金融期货为标的资产的期权。</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期货期权</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定价模型应用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期权交易策略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https://d.book118.com/476240142154010044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2024-09-13T04:09:22.483</cp:lastPrinted>
  <dcterms:created xsi:type="dcterms:W3CDTF">2024-09-12T20:09:22Z</dcterms:created>
  <dcterms:modified xsi:type="dcterms:W3CDTF">2024-09-12T20:09:24Z</dcterms:modified>
</cp:coreProperties>
</file>