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11D32-5A5A-453B-B060-65B8284E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C79C9-D726-42D0-B72A-EECEA6957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DEC79-7EDB-48F8-BBBE-59715B9E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F7E51-E44F-4228-84C0-59555D07B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CBA2A-AEAC-4BC4-BD27-B3A50E0D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59205-D45E-4E25-95A7-2C2C2DE8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A0F8E-BE46-41CA-AF42-730883B8F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F72DF-1511-414F-8B91-294102181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82E73-F70D-4B36-A6B5-F8E45E3A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56327-866F-44D1-B0AB-F446830A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6B0A7-6779-41A3-891C-DCDFBCAFF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40233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心理健康教育白皮书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心理健康教育的现状和挑战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心理健康教育的实施和推广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心理健康教育的发展趋势和展望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本白皮书旨在为心理健康教育提供全面的指导和建议，以促进个人和社会的心理健康。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随着社会压力的增加和生活节奏的加快，心理健康问题日益突出，因此心理健康教育变得尤为重要。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指通过一系列的教育活动，帮助个人了解心理健康的重要性，掌握应对心理压力和挑战的技巧，从而促进个人心理健康发展的过程。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指个体在心理、情感和社交方面的良好状态，表现为积极乐观、适应性强、自我调节能力好等。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心理健康影响个人的幸福感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心理健康水平高的人更容易感受到快乐和满足，对生活充满积极态度，提高个人的幸福感。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心理健康有助于个人潜能的发挥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心理健康的人能够更好地认识自己、接受自己，充分发挥自己的潜能，实现个人目标。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良好的心理健康有助于个体在智力、情感、社交和身体方面得到充分发展，提高个人的创造力和适应能力。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对个人成长的影响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一个社会的心理健康水平越高，社会矛盾和冲突就越少，社会更加稳定和谐。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心理健康是社会稳定的重要因素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心理健康的人更容易产生新的思想和观点，推动社会的创新和进步。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心理健康影响社会创造力和创新力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心理健康的人能够更好地适应工作环境，提高工作效率，为社会创造更多价值。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心理健康有助于提高社会生产力和效率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对社会发展的影响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心理健康水平高的人更容易获得良好的生活质量和幸福感，对生活充满积极态度。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心理健康有助于提高个人生活质量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通过改善心理健康状况，个体能够更好地应对生活中的挑战和压力，提高生活质量。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心理健康与生活质量相互影响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心理健康和生活质量之间存在相互影响的关系，一个的提高可以促进另一个的提高。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心理健康教育的现状和挑战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缺乏专业师资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当前心理健康教育领域的专业师资力量不足，很多教师缺乏专业的心理健康知识和技能。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课程设置不完善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心理健康教育课程在很多学校中没有得到足够的重视，课程设置不够科学和完善。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家庭和社会支持不足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家庭和社会对心理健康教育的支持和配合不够，导致教育效果不佳。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当前教育体系的不足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教师专业素养的挑战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心理健康教育需要教师具备更高的专业素养和技能，对教师提出了更高的要求。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学生心理问题增多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随着社会压力的增大和学生个体差异的增加，学生心理问题呈现增多趋势。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教育改革和发展的要求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随着教育改革和发展的深入，对心理健康教育提出了更高的要求。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面临的主要挑战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加强专业师资队伍建设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通过培训、引进等方式加强心理健康教育领域的专业师资队伍建设。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完善课程设置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根据学生心理特点和教育改革要求，完善心理健康教育课程设置。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强化家庭和社会支持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加强家庭、学校和社会的合作，共同推进心理健康教育的实施。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提高教师专业素养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通过培训、交流等方式提高教师的专业素养和技能水平。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应对挑战的策略和措施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https://d.book118.com/476240233002010100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2024-09-23T18:21:40.735</cp:lastPrinted>
  <dcterms:created xsi:type="dcterms:W3CDTF">2024-09-23T10:21:40Z</dcterms:created>
  <dcterms:modified xsi:type="dcterms:W3CDTF">2024-09-23T10:21:42Z</dcterms:modified>
</cp:coreProperties>
</file>