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881446-2088-4444-BA24-AEF78F14D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4F3CB8-1937-4862-8D26-CBC48D631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BF0B45-C299-4964-81F2-26ACC94AF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93FDA5-8225-4F3D-B198-083F303C1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318F64-824B-45B0-B637-99D00DC57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A738DC-10BE-49AE-B4FB-022D0DE38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20E86D-DDAD-4978-A1FA-7DF8C6FCB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137F81-AC50-4570-97EF-41DA832DC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3DDD98-A249-4C6E-9CB0-43B14D394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8175AE-61A2-4DCE-B2AB-3DA410B1B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E505EE-141E-4B31-BEFA-D4853E7AC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24215123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护士心理健康与维护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护士心理健康概述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护士常见心理问题与识别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护士心理维护策略与实践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组织支持在护士心理维护中作用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护士心理健康概述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34" r="314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59" r="324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332" r="3333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心理健康定义及重要性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对于护士而言，心理健康不仅关乎个人幸福感和生活质量，还直接影响其工作表现、患者照护质量以及医疗团队的整体效能。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心理健康是指个体具有正常的智力、积极的情绪、和谐的人际关系、良好的人格，并能够适应周围社会环境的一种心理状态。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63" r="4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护士职业特点与压力源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护士职业具有工作强度大、责任重、风险高、三班倒等特点，这些特点使得护士容易面临身心双重压力。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压力源主要包括工作负荷过重、人际关系紧张、职业暴露风险、职业发展受限等。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当前，护士心理健康问题日益受到关注，焦虑、抑郁等心理问题在护士群体中较为普遍。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影响护士心理健康的因素主要包括个人因素（如性格特质、应对方式等）和环境因素（如工作环境、社会支持等）。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此外，护士的心理健康状况还与其所在医院的类型、规模以及管理模式等有一定关系。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529" b="752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护士心理健康现状及影响因素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护士常见心理问题与识别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026" r="3302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819" r="2981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484" r="3348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表现为紧张不安、心烦意乱，对未来担心和恐惧，常伴随自主神经功能紊乱症状，如心悸、出汗等。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焦虑情绪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以显著而持久的情感低落为主要表现，伴有兴趣缺乏、快感缺失等，严重时可出现自杀观念和行为。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抑郁情绪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焦虑与抑郁情绪表现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572" r="557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长期工作压力、高强度工作负荷、缺乏工作自主权等。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工作效率下降、对工作失去热情、对服务对象漠不关心，甚至产生离职倾向。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职业倦怠产生原因及后果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产生原因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人际关系紧张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与同事、患者及其家属等关系不和谐，缺乏有效沟通。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沟通技巧缺乏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难以与患者及其家属建立信任关系，无法有效传达信息和情感。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人际关系紧张与沟通技巧缺乏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75" b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表现为入睡困难、睡眠浅、易醒或早醒等，影响白天工作和生活。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建立良好的睡眠习惯，如保持规律的作息时间、创造舒适的睡眠环境等；必要时寻求专业医生的帮助。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睡眠障碍及应对方法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护士心理维护策略与实践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通过心理测评、自我反思等方式，深入了解自己的性格特点，以便更好地应对工作中的挑战。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了解自身性格特点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掌握情绪调节方法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积极寻求帮助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学习并实践深呼吸、冥想、渐进性肌肉松弛等情绪调节技巧，以缓解紧张、焦虑等负面情绪。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当遇到难以解决的问题时，主动向同事、领导或心理医生寻求帮助，以获得更好的支持和指导。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自我认知提升与情绪管理技巧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https://d.book118.com/476242151235010050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2024-09-16T11:46:13.895</cp:lastPrinted>
  <dcterms:created xsi:type="dcterms:W3CDTF">2024-09-16T03:46:13Z</dcterms:created>
  <dcterms:modified xsi:type="dcterms:W3CDTF">2024-09-16T03:46:16Z</dcterms:modified>
</cp:coreProperties>
</file>