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54502-229A-4F33-95A6-635E3296B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EE0F4-00A3-4F6A-B018-201B8C5EE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5040B-12E6-4B78-BCB6-10DBA9EB4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71E34-344B-4A89-88D9-A42DEDC6E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28C281-8F67-4E3E-98CF-81D608C49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69A7D-258D-4D72-A50C-F86349086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59C806-D130-4D22-A8C2-72DE051C1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E4A69-9071-4EBB-9C38-EF877F8F4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56DCC-E031-43C2-A71E-15AE20879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E7789-5191-4E8B-AFDD-A89A5788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6EA7C-C43D-46BD-B0CB-24C93DADF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4313320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游乐场在城市更新中的角色与作用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游乐场在城市更新中的作用及意义
 游乐场对城市环境的改善
 游乐场对城市经济的促进作用
 游乐场对城市社会文化的影响
 游乐场对城市建设的贡献
 游乐场对城市居民生活质量的提升
 游乐场在城市更新中面临的挑战
 游乐场在城市更新中的发展方向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游乐场在城市更新中的作用及意义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游乐场在城市更新中的角色与作用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游乐场在城市更新中的作用及意义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游乐场提供了一个安全的社交空间，人们可以在那里放松、娱乐和互动。</a:t>
            </a:r>
          </a:p>
          <a:p>
            <a:r>
              <a:t>2. 游乐场通过提供各种活动和设施，促进了不同年龄和文化背景的人们之间的社会凝聚力。</a:t>
            </a:r>
          </a:p>
          <a:p>
            <a:r>
              <a:t>3. 游乐场可以是社区凝聚力和自豪感的重要来源，并有助于促进邻里关系的建立和发展。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游乐场的经济效益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游乐场可以创造经济效益，通过提供就业机会和吸引游客，从而促进经济发展。</a:t>
            </a:r>
          </a:p>
          <a:p>
            <a:r>
              <a:t>2. 游乐场可以增加税收，并创造额外的财政资源，用于改善城市的环境和服务。</a:t>
            </a:r>
          </a:p>
          <a:p>
            <a:r>
              <a:t>3. 游乐场可以提高房地产价值，并吸引企业和居民向更新区域迁移，从而促进城市的可持续发展。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游乐场的社会价值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游乐场在城市更新中的作用及意义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游乐场的环境效益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游乐场可以改善空气质量，并提供一个绿色的休憩空间，有助于减少城市热岛效应和改善城市的环境质量。</a:t>
            </a:r>
          </a:p>
          <a:p>
            <a:r>
              <a:t>2. 游乐场可以提供遮阳和绿化，并有助于减少城市中的噪音污染。</a:t>
            </a:r>
          </a:p>
          <a:p>
            <a:r>
              <a:t>3. 游乐场可以保护生物多样性，并为野生动物提供一个栖息地。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游乐场的健康效益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游乐场鼓励人们积极参与体育活动，有助于促进身体健康和预防肥胖。</a:t>
            </a:r>
          </a:p>
          <a:p>
            <a:r>
              <a:t>2. 游乐场提供了一个安全的环境，人们可以在那里锻炼和放松，有助于缓解压力和改善心理健康。</a:t>
            </a:r>
          </a:p>
          <a:p>
            <a:r>
              <a:t>3. 游乐场有助于促进儿童的智力发展和社会技能，并有助于培养他们的创造力和想象力。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游乐场在城市更新中的作用及意义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游乐场的教育效益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游乐场可以提供一个户外学习的环境，孩子们可以在那里探索和发现自然，并学习关于环境和科学的知识。</a:t>
            </a:r>
          </a:p>
          <a:p>
            <a:r>
              <a:t>2. 游乐场可以提供一个有趣的学习环境，孩子们可以在那里学习历史、文化和其他学科的知识。</a:t>
            </a:r>
          </a:p>
          <a:p>
            <a:r>
              <a:t>3. 游乐场可以促进儿童的创造力和想象力，并有助于培养他们的批判性思维能力。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游乐场的设计与规划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游乐场的设计与规划应以儿童的兴趣和需求为中心，并应考虑到不同的年龄段儿童的需要。</a:t>
            </a:r>
          </a:p>
          <a:p>
            <a:r>
              <a:t>2. 游乐场的设计应注重安全性、可达性和包容性，并应考虑到儿童的不同能力和需求。</a:t>
            </a:r>
          </a:p>
          <a:p>
            <a:r>
              <a:t>3. 游乐场的设计应注重可持续性，并应使用可再生材料和绿色技术。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游乐场对城市环境的改善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游乐场在城市更新中的角色与作用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游乐场对城市环境的改善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缓解城市热岛效应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通过树木的蒸腾作用和绿地的吸热作用，游乐场可以帮助降低城市温度，缓解城市热岛效应。</a:t>
            </a:r>
          </a:p>
          <a:p>
            <a:r>
              <a:t>2. 游乐场中的植物还可以通过吸收二氧化碳和释放氧气，改善城市空气质量，减少温室气体排放。</a:t>
            </a:r>
          </a:p>
          <a:p>
            <a:r>
              <a:t>3. 游乐场中的水体可以通过蒸发吸热，也可以帮助降低城市温度，同时增加城市湿度，改善城市微气候。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提高城市绿化率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游乐场是城市绿地的重要组成部分，可以有效提高城市绿化率，改善城市生态环境。</a:t>
            </a:r>
          </a:p>
          <a:p>
            <a:r>
              <a:t>2. 游乐场中的植物可以吸收二氧化碳和释放氧气，帮助净化城市空气，同时减少城市热岛效应。</a:t>
            </a:r>
          </a:p>
          <a:p>
            <a:r>
              <a:t>3. 游乐场中的植物还可以为城市居民提供休闲娱乐场所，提高城市居民的生活质量。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游乐场对城市环境的改善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促进城市生物多样性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游乐场中的植物种类丰富，可以为城市野生动物提供栖息地，促进城市生物多样性。</a:t>
            </a:r>
          </a:p>
          <a:p>
            <a:r>
              <a:t>2. 游乐场中的水体可以为水生动物提供栖息地，丰富城市的水生生物种类。</a:t>
            </a:r>
          </a:p>
          <a:p>
            <a:r>
              <a:t>3. 游乐场中的各种设施还可以为城市野生动物提供食物和庇护所，帮助城市野生动物繁衍生息。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改善城市水环境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游乐场中的水体可以帮助净化城市水环境，减少城市水污染。</a:t>
            </a:r>
          </a:p>
          <a:p>
            <a:r>
              <a:t>2. 游乐场中的植物可以帮助吸收城市水体中的污染物，改善城市水质。</a:t>
            </a:r>
          </a:p>
          <a:p>
            <a:r>
              <a:t>3. 游乐场中的各种设施可以帮助防止城市水体受到污染，保护城市水环境。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游乐场对城市环境的改善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提供休闲娱乐场所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游乐场是城市居民休闲娱乐的重要场所，可以为城市居民提供丰富多彩的休闲娱乐活动。</a:t>
            </a:r>
          </a:p>
          <a:p>
            <a:r>
              <a:t>2. 游乐场中的各种设施可以满足不同年龄段、不同兴趣爱好的人群的休闲娱乐需求。</a:t>
            </a:r>
          </a:p>
          <a:p>
            <a:r>
              <a:t>3. 游乐场可以帮助城市居民缓解压力，改善身心健康，提高生活质量。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促进城市文化交流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游乐场是城市居民文化交流的重要场所，可以为城市居民提供一个相互交流、学习、娱乐的平台。</a:t>
            </a:r>
          </a:p>
          <a:p>
            <a:r>
              <a:t>2. 游乐场中的各种文化活动可以丰富城市居民的文化生活，提高城市居民的文化素养。</a:t>
            </a:r>
          </a:p>
          <a:p>
            <a:r>
              <a:t>3. 游乐场可以帮助城市居民了解不同文化，促进城市文化交流与融合。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游乐场对城市经济的促进作用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游乐场在城市更新中的角色与作用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游乐场对城市经济的促进作用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游乐场对城市经济的贡献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促进旅游业发展：游乐场作为城市标志性景点，可以吸引国内外游客来访，带动旅游业发展。</a:t>
            </a:r>
          </a:p>
          <a:p>
            <a:r>
              <a:t>2. 增加就业机会：游乐场的运营需要大量工作人员，包括管理人员、服务人员和安保人员，可以创造就业机会。</a:t>
            </a:r>
          </a:p>
          <a:p>
            <a:r>
              <a:t>3. 促进城市形象提升：游乐场的建设和运营可以改善城市环境，提升城市形象，使其成为更具吸引力的目的地。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游乐场对城市经济的拉动作用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刺激消费：游乐场可以提供餐饮、购物和娱乐等多种服务，吸引消费者前来消费。</a:t>
            </a:r>
          </a:p>
          <a:p>
            <a:r>
              <a:t>2. 带动相关产业发展：游乐场的运营需要配套服务设施，如交通、酒店、餐饮等，可以带动相关产业发展。</a:t>
            </a:r>
          </a:p>
          <a:p>
            <a:r>
              <a:t>3. 促进城市税收增加：游乐场的运营可以产生税收，增加城市财政收入。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游乐场对城市经济的促进作用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游乐场对城市经济的溢出效应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促进人才聚集：游乐场的建设和运营需要大量专业人才，可以吸引人才来城市工作和生活。</a:t>
            </a:r>
          </a:p>
          <a:p>
            <a:r>
              <a:t>2. 促进城市文化交流：游乐场可以提供文化交流场所，促进城市与其他城市之间的文化交流。</a:t>
            </a:r>
          </a:p>
          <a:p>
            <a:r>
              <a:t>3. 提升城市国际化水平：游乐场的建设和运营可以提升城市国际化水平，使其成为更具国际影响力的城市。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游乐场对城市社会文化的影响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游乐场在城市更新中的角色与作用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游乐场对城市社会文化的影响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提升文化内涵，弘扬城市特色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乐场作为城市重要的文化休闲场所，承载着传播城市文化、弘扬城市特色的使命。设计建设具有地方特色的游乐场，融入城市的历史文化元素，彰显城市精神风貌，是打造城市文化名片、提升城市形象的重要途径。</a:t>
            </a:r>
          </a:p>
          <a:p>
            <a:r>
              <a:t>2. 游乐场可以设置具有地域特色的景观、建筑、雕塑等，让游客在游玩的同时了解城市的历史文化，增强对城市的认同感和自豪感。</a:t>
            </a:r>
          </a:p>
          <a:p>
            <a:r>
              <a:t>3. 游乐场还可以举办各种文化活动，例如民俗文化节、传统节日庆典等，让游客在轻松愉悦的氛围中感受城市的文化魅力，促进城市文化传承和发展。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丰富城市生活，提升居民幸福感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游乐场作为城市公共休闲空间，为市民提供了一个放松身心、亲近自然、增进交流的场所，对于丰富城市生活、提升居民幸福感具有重要意义。</a:t>
            </a:r>
          </a:p>
          <a:p>
            <a:r>
              <a:t>2. 游乐场可以提供多种游乐设施和娱乐活动，如游乐园、公园、体育场、儿童游乐场等，满足不同年龄段人群的不同需求，为市民提供丰富多彩的休闲娱乐选择。</a:t>
            </a:r>
          </a:p>
          <a:p>
            <a:r>
              <a:t>3. 游乐场还可以举办各种主题活动，例如音乐会、展览、运动比赛等，吸引市民参与，营造欢乐祥和的城市氛围，提升居民幸福感。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游乐场对城市建设的贡献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游乐场在城市更新中的角色与作用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https://d.book118.com/476243133201010100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游乐场在城市更新中的作用及意义</vt:lpstr>
      <vt:lpstr> 游乐场在城市更新中的作用及意义</vt:lpstr>
      <vt:lpstr> 游乐场在城市更新中的作用及意义</vt:lpstr>
      <vt:lpstr> 游乐场在城市更新中的作用及意义</vt:lpstr>
      <vt:lpstr> 游乐场对城市环境的改善</vt:lpstr>
      <vt:lpstr> 游乐场对城市环境的改善</vt:lpstr>
      <vt:lpstr> 游乐场对城市环境的改善</vt:lpstr>
      <vt:lpstr> 游乐场对城市环境的改善</vt:lpstr>
      <vt:lpstr> 游乐场对城市经济的促进作用</vt:lpstr>
      <vt:lpstr> 游乐场对城市经济的促进作用</vt:lpstr>
      <vt:lpstr> 游乐场对城市经济的促进作用</vt:lpstr>
      <vt:lpstr> 游乐场对城市社会文化的影响</vt:lpstr>
      <vt:lpstr> 游乐场对城市社会文化的影响</vt:lpstr>
      <vt:lpstr> 游乐场对城市建设的贡献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2024-09-24T23:21:38.537</cp:lastPrinted>
  <dcterms:created xsi:type="dcterms:W3CDTF">2024-09-24T15:21:38Z</dcterms:created>
  <dcterms:modified xsi:type="dcterms:W3CDTF">2024-09-24T15:21:40Z</dcterms:modified>
</cp:coreProperties>
</file>