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7996A-8050-4EFB-98DD-9F77579EB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DC0D9-84B9-41A1-8889-3EABF4A5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CF05A-318E-43D1-927B-AD8F5FF13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E37A3-51DE-4D4F-AA90-1E43262D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C0CC8-43C6-47A4-8224-569131F0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C8669-8DE7-40DF-B1F1-F4FD5E2DA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FAB15-FB71-42E3-BFA2-4D7505FD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EB2D3-791A-4CC3-8B07-702F120E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81646-F166-4225-B4EF-D9CCC903F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8D860-159D-4E32-A2F1-D13FFCE7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CCF5-8496-455C-97D1-433B1CBAE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01021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脊髓损伤的中医治疗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中医对脊髓损伤的认识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中医治疗脊髓损伤的方法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中医治疗脊髓损伤的案例分析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中医治疗脊髓损伤的注意事项与展望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15" r="281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脊髓损伤是指由于各种原因引起的脊髓结构和功能的损害，导致损伤水平以下运动、感觉和自主神经功能的障碍。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根据损伤的部位和程度，脊髓损伤可分为完全性损伤、不完全性损伤和横贯性损伤等类型。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脊髓损伤的常见原因包括交通事故、跌落、运动损伤、暴力、脊柱疾病等。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脊髓损伤后，由于神经细胞的坏死或凋亡，神经传导通路受阻，导致损伤水平以下的功能障碍。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脊髓损伤的临床表现包括损伤水平以下的感觉障碍、运动障碍、自主神经功能障碍等，同时可能伴有疼痛、痉挛、心理问题等。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脊髓损伤的诊断主要依据患者的病史、体格检查和影像学检查，如X线、CT、MRI等。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67" r="40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中医对脊髓损伤的认识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中医认为人体是一个有机整体，脊髓损伤是整体失衡的局部表现，治疗需从整体入手。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阴阳五行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中医将脊髓损伤归为“痿证”范畴，与阴阳五行理论相关，需调和阴阳、五行相生相克的关系。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中医对脊髓损伤的理论基础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由于跌打损伤、车祸等外力因素导致脊柱骨折、脱位等，进而引发脊髓损伤。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外伤所致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由于先天不足、久病体虚等原因，加上外力作用，导致脊髓受损。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内外合邪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中医对脊髓损伤的病因病机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中医对脊髓损伤的辨证论治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辨病与辨证相结合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根据脊髓损伤的具体病机和证候，采取辨病与辨证相结合的方法进行治疗。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中医治疗脊髓损伤采用综合疗法，包括中药、针灸、推拿、康复训练等多种手段。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中医治疗脊髓损伤的方法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https://d.book118.com/477001021000006030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2024-09-01T08:57:56.035</cp:lastPrinted>
  <dcterms:created xsi:type="dcterms:W3CDTF">2024-09-01T00:57:56Z</dcterms:created>
  <dcterms:modified xsi:type="dcterms:W3CDTF">2024-09-01T00:57:58Z</dcterms:modified>
</cp:coreProperties>
</file>