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F4094B1-5999-4064-87F8-14D4B95C12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0218E3-A303-4060-B5B2-7391607C5C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340220-1BBC-4886-A514-F9C2BAD4AC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CD7D02A-7EDA-4295-92DB-38482CC99F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D3DCF5-415B-4C4C-8127-D46394A10B6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040DC1F-A305-4B5E-8CD8-D23059DFF7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4EAB40C-0D10-4906-9FB8-04011E62C8C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C0BAFB-0AFB-4791-8E83-E8245E2BFC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248A3F5-C81E-406B-B33D-075A7CEA94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9AED9F-2028-4E8B-A145-1080AB77E2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F3421AC-B398-47FB-936B-1B2AF5B62F2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jpeg" /><Relationship Id="rId6"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image" Target="../media/image22.jpeg" /><Relationship Id="rId5" Type="http://schemas.openxmlformats.org/officeDocument/2006/relationships/image" Target="../media/image23.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6.jpeg" /><Relationship Id="rId3" Type="http://schemas.openxmlformats.org/officeDocument/2006/relationships/image" Target="../media/image27.jpeg" /><Relationship Id="rId4" Type="http://schemas.openxmlformats.org/officeDocument/2006/relationships/image" Target="../media/image28.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7006064043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职业能力发展</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endParaRPr lang="en-US" sz="2025" b="1">
              <a:solidFill>
                <a:srgbClr val="000000">
                  <a:alpha val="100000"/>
                </a:srgbClr>
              </a:solidFill>
              <a:latin typeface="Microsoft Yahei"/>
              <a:ea typeface="Microsoft Yahei"/>
              <a:cs typeface="Microsoft Yahei"/>
            </a:endParaRP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职业能力构成要素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职业能力评估与诊断</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职业能力培训与开发</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职业能力实践与应用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职业能力拓展与提升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职业能力概述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1643" r="3164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4765" r="2476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定义与内涵</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职业能力不仅关注个体具备的知识和技能，还强调个体在职业环境中的适应性、创新性和持续发展能力。</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职业能力是指个体在职业活动中所表现出来的多种能力的综合，包括专业能力、方法能力和社会能力等方面。</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具备良好职业能力的个体更容易在就业市场中脱颖而出，获得更好的职业发展机会。</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提升就业竞争力</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8958" r="18958"/>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促进个人成长</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208" r="142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推动社会经济发展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2583" r="25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职业能力的发展有助于个体不断学习和进步，实现个人价值和成长。</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职业能力的提升有助于提高整个社会的劳动生产率和经济效益，推动社会经济的发展。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职业能力的重要性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个体主要关注基本技能和知识的掌握，以及基本职业素养的培养。</a:t>
            </a:r>
          </a:p>
        </p:txBody>
      </p:sp>
      <p:pic>
        <p:nvPicPr>
          <p:cNvPr id="4" name="Picture 4"/>
          <p:cNvPicPr>
            <a:picLocks noChangeAspect="1"/>
          </p:cNvPicPr>
          <p:nvPr/>
        </p:nvPicPr>
        <p:blipFill>
          <a:blip r:embed="rId2"/>
          <a:srcRect l="12292" r="122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600" r="1460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初级阶段</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个体开始关注职业能力的提升和拓展，注重专业领域的深入学习和实践经验的积累。</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中级阶段</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个体在职业领域达到较高水平，具备创新能力和领导力，能够引领行业发展和推动社会进步。</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高级阶段</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职业能力的发展阶段</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职业能力构成要素</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专业知识与技能</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专业基础知识</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掌握所在领域的基础理论、概念、原理等。</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专业技能</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具备从事特定职业所需的操作技能和实践经验。</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解决问题的能力</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能够运用专业知识和技能，解决工作中遇到的实际问题。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482" r="17482"/>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3894" r="1389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685" r="18685"/>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4881" r="14881"/>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通用能力</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能够清晰、准确地表达自己的想法，并倾听他人的意见。</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具备与他人协作、共同完成任务的能力。</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能够带领团队，激发团队成员的积极性和创造力。</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持续学习新知识，不断提高自己的创新能力。</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沟通能力</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团队合作能力</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领导能力</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学习与创新能力</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责任心</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主动性</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适应性</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乐观向上</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个人特质与态度</a:t>
              </a:r>
            </a:p>
          </p:txBody>
        </p:sp>
      </p:grpSp>
      <p:pic>
        <p:nvPicPr>
          <p:cNvPr id="28" name="Picture 28"/>
          <p:cNvPicPr>
            <a:picLocks noChangeAspect="1"/>
          </p:cNvPicPr>
          <p:nvPr/>
        </p:nvPicPr>
        <p:blipFill>
          <a:blip r:embed="rId2"/>
          <a:srcRect l="9907" r="990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l="14567" r="14567"/>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3555" r="3555"/>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l="16589" r="16589"/>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对工作认真负责，勇于承担责任。</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积极主动地完成工作，不推诿、不拖延。</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能够快速适应变化的环境和工作要求。</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保持积极的心态，面对挑战和困难时能够保持乐观。</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250" r="8250"/>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3792" r="13792"/>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诚信</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尊重他人</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保密意识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社会责任感</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职业道德与素养</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遵守职业道德规范，诚实守信，不欺诈、不作弊。</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严守保密规定，不泄露公司和客户的机密信息。</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尊重同事、客户和合作伙伴，建立良好的人际关系。</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关注社会公益事业，积极履行社会责任。</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职业能力评估与诊断</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70539"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心理测验法：运用标准化的心理测验量表或精密的测验仪器，来测量被试有关的心理品质的研究方法。例如常用的心理测验有智力测验、人格测验、成就测验、态度测验等。心理测验主要用于鉴别智力、特殊才能、人格特征、心理健康状况等，比如常见的智力测验量表有比奈-西蒙智力量表、斯坦福-比奈智力量表、韦克斯勒成人和儿童智力量表等。</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730737"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面试法：通过主考官与应试者双方面对面的信息沟通或行为沟通，评价应试者是否具备与职位相关的能力和个性品质的一种人事测评手段。面试的形式有多种，包括自由式面谈、结构化面谈、半结构化面谈等。</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433258" y="1950042"/>
            <a:ext cx="2979820" cy="423291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评价中心技术：一种综合性的人员测评方法，主要采用情境模拟的方式，通过设计一系列与工作实际情况相似的任务情境，让被试者在模拟的情境中完成一系列任务，主考官根据被试者在完成任务过程中的表现对其能力进行评价。</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评估方法介绍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用于了解个人的职业兴趣、职业价值观和职业能力等，为职业选择提供参考。</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职业倾向测验</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针对特定职业或岗位所需的技能进行测评，了解个人在特定领域的技能水平。</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职业技能测验</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用于评估个人的心理健康状况，了解是否存在心理问题或障碍，为职业选择和职业发展提供参考。</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心理健康测评</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诊断工具应用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个性化能力提升计划制定</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选择适合的提升途径</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根据个人情况和目标需求，选择适合的职业能力提升途径，如培训课程、实践锻炼、导师指导等。</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制定能力提升目标</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根据个人职业发展规划和实际需求，制定明确的职业能力提升目标。</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分析个人职业能力现状</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通过评估结果，了解个人在职业能力方面的优势和不足。</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制定具体实施计划</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根据提升途径和目标需求，制定具体的实施计划，包括时间表、任务清单、资源安排等。</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跟踪评估与调整</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在实施过程中，定期跟踪评估计划的执行情况，并根据实际情况进行调整和优化，确保计划的顺利实施和目标的达成。</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https://d.book118.com/477006064043006050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2024-09-22T18:43:09.767</cp:lastPrinted>
  <dcterms:created xsi:type="dcterms:W3CDTF">2024-09-22T10:43:09Z</dcterms:created>
  <dcterms:modified xsi:type="dcterms:W3CDTF">2024-09-22T10:43:11Z</dcterms:modified>
</cp:coreProperties>
</file>