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555F5-D442-42E5-BA0A-B7922D81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B9A90-F5B3-4078-9453-2CAD8BEF2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2ADA9-3685-4DCD-BC90-6A2EAFCB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3371B-F8B9-4404-8BA0-C84A81130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B0393-C69E-42F1-A443-9500E4EF9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32BFB-4BC7-4E11-9A66-DB63C7F36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F3832-8744-4358-B7AD-8B08511D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FD548-D788-4413-89F3-C1C2F203D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2D56C-DD06-4848-9F7B-C8F01F5B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D962B-B33B-409E-B905-4FA99717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56C01-39AA-44C2-AF26-326625B40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1106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内科护理进修汇报PPT\n## 1.心脏内科护理进修概述\n### 1.1心脏内科护理的重要性及挑战\n### 1.2进修期间的学习目标与要求\n### 1.3进修期间的主要活动与成果\n## 2.心脏内科疾病护理知识\n### 2.1心脏内科疾病的基本知识与护理原则\n### 2.2心脏内科疾病的诊断方法与护理配合\n### 2.3心脏内科疾病的治疗技术与护理要点\n## 3.心脏内科护理技术与实践\n### 3.1心脏内科基本护理技术与实践\n### 3.2心脏内科特殊护理技术与实践\n### 3.3心脏内科护理创新技术与实践\n## 4.心脏内科护理管理与团队协作\n### 4.1心脏内科护理管理的基本原则与方法\n### 4.2心脏内科护理团队建设与实践\n### 4.3心脏内科护理质量监控与持续改进\n## 5.心脏内科护理进修心得体会\n### 5.1进修期间的个人成长与收获\n### 5.2进修期间的经验教训与改进措施\n### 5.3进修期间的展望与未来规划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600"/>
              <a:t>心脏内科护理进修汇报PPT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心脏内科护理进修概述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心脏病是全球主要的死亡原因之一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心脏内科疾病影响患者的生活质量与寿命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心脏内科疾病的预防与治疗需要高质量的护理服务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心脏内科疾病的高发病率与危害性</a:t>
                </a:r>
                <a:endParaRPr/>
              </a:p>
            </p:txBody>
          </p:sp>
        </p:grpSp>
        <p:grpSp>
          <p:nvGrpSpPr>
            <p:cNvPr id="1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心脏内科疾病涉及多种病因与病理生理过程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心脏内科护理需要掌握先进的护理技术与知识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心脏内科护理需要良好的沟通与团队协作能力</a:t>
                </a:r>
                <a:endParaRPr/>
              </a:p>
            </p:txBody>
          </p:sp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心脏内科护理的专业性与复杂性</a:t>
                </a:r>
                <a:endParaRPr/>
              </a:p>
            </p:txBody>
          </p:sp>
        </p:grpSp>
        <p:grpSp>
          <p:nvGrpSpPr>
            <p:cNvPr id="1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心脏内科护理人才短缺与培养难题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心脏内科护理技术与知识的更新迅速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心脏内科护理在心血管疾病预防与治疗中的重要作用</a:t>
                </a:r>
                <a:endParaRPr/>
              </a:p>
            </p:txBody>
          </p:sp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心脏内科护理面临的挑战与机遇</a:t>
                </a:r>
                <a:endParaRPr/>
              </a:p>
            </p:txBody>
          </p:sp>
        </p:grpSp>
      </p:grpSp>
      <p:pic>
        <p:nvPicPr>
          <p:cNvPr id="1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心脏内科护理的重要性及挑战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学习心脏内科护理的基本知识与技能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掌握心脏内科疾病的病因、病理、临床表现与治疗原则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熟悉心脏内科护理的基本技术与操作流程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了解心脏内科护理的最新进展与发展趋势</a:t>
                </a:r>
                <a:endParaRPr/>
              </a:p>
            </p:txBody>
          </p:sp>
        </p:grpSp>
        <p:grpSp>
          <p:nvGrpSpPr>
            <p:cNvPr id="19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提高心脏内科护理的实践能力与创新意识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参与心脏内科护理的临床实践与科研工作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学习心脏内科护理的创新技术与方法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探讨心脏内科护理的质量监控与持续改进方法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培养良好的沟通与团队协作能力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学习有效的沟通技巧与方法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参与心脏内科护理团队的日常工作与学术交流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了解心脏内科护理团队的建设与管理经验</a:t>
                </a:r>
                <a:endParaRPr/>
              </a:p>
            </p:txBody>
          </p:sp>
        </p:grpSp>
      </p:grpSp>
      <p:pic>
        <p:nvPicPr>
          <p:cNvPr id="19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进修期间的学习目标与要求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参加心脏内科护理的学术活动与培训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参加心脏内科护理的学术会议与研讨会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学习心脏内科护理的最新知识与技术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与国内外心脏内科护理专家进行交流与交流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参与心脏内科护理的临床实践与科研工作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参与心脏内科病房的护理工作与护理管理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参与心脏内科疾病的诊断与治疗工作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参与心脏内科护理的科研工作与论文撰写</a:t>
                </a:r>
                <a:endParaRPr/>
              </a:p>
            </p:txBody>
          </p:sp>
        </p:grpSp>
        <p:grpSp>
          <p:nvGrpSpPr>
            <p:cNvPr id="2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取得心脏内科护理的进修成果与收获</a:t>
                </a:r>
                <a:endParaRPr/>
              </a:p>
            </p:txBody>
          </p:sp>
          <p:sp>
            <p:nvSpPr>
              <p:cNvPr id="2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掌握心脏内科护理的基本知识与技能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提高心脏内科护理的实践能力与创新意识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培养良好的沟通与团队协作能力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进修期间的主要活动与成果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心脏内科疾病护理知识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心脏内科疾病的病因与病理生理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冠状动脉粥样硬化性心脏病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心瓣膜病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心脏内科疾病的临床表现与诊断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心绞痛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心肌梗死的典型症状与体征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心力衰竭的临床表现与分级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心律失常的类型与诊断方法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心瓣膜病的临床特点与诊断依据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心脏内科疾病的治疗与护理原则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冠状动脉粥样硬化性心脏病的治疗与护理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心肌梗死的治疗与护理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心力衰竭的治疗与护理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心律失常的治疗与护理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心瓣膜病的治疗与护理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心脏内科疾病的基本知识与护理原则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心脏内科疾病的诊断方法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心血管造影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心脏内科疾病的护理配合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心肌梗死的急救与护理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心力衰竭的护理措施与病情观察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心律失常的护理干预与监测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心瓣膜病的护理干预与康复指导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心脏内科疾病的诊断方法与护理配合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心脏内科疾病的治疗技术与护理要点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心脏内科疾病的治疗技术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心脏康复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心脏内科疾病的护理要点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药物治疗期间的护理观察与副作用预防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介入治疗后的护理干预与康复指导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心脏手术前后的护理准备与心理支持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心脏康复期间的护理指导与生活质量改善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心脏内科护理技术与实践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心脏内科基本护理技术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静脉输液与输血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动脉穿刺与血压监测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心电图操作与监测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胸腔引流与护理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氧气吸入与呼吸机使用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心脏内科基本护理实践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心脏内科病房的护理工作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心脏内科疾病的护理评估与护理计划制定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心脏内科疾病的护理实施与效果评价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心脏内科基本护理技术与实践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https://d.book118.com/477011060153006043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心脏内科护理进修汇报PPT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2024-09-17T21:21:27.718</cp:lastPrinted>
  <dcterms:created xsi:type="dcterms:W3CDTF">2024-09-17T13:21:27Z</dcterms:created>
  <dcterms:modified xsi:type="dcterms:W3CDTF">2024-09-17T13:21:29Z</dcterms:modified>
</cp:coreProperties>
</file>