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DFCA5-AC9E-40C8-A418-A86AB171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33E72-3412-4575-93ED-00FAABC77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7A169-0F65-45B6-A88A-346BD2F8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32F36-A252-4D5A-AD26-EF86355D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F88860-3713-4419-8973-07668F34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91903-7AB1-47DD-87CC-6255FE2C4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3AAB51-1E7D-4ABC-B552-0B8F365E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8D190-43C1-4433-A98A-465E2901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26E4E-C0CB-4BDD-9B2A-49EE6BD2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0EF4-14B9-417B-A833-E84D12C09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FE4D6-0C47-4160-9343-F904A924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2104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第二学期校本培训总结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培训内容与实施情况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问题分析与改进建议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通过上学期培训，教师们在教育教学理念、课堂管理能力等方面取得显著进步。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校本培训的实施有助于学生综合素质的提升，如自主学习能力、团队协作能力等。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上学期校本培训的成功开展，为学校的整体发展奠定了良好基础。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回顾上学期校本培训成果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适应新课程改革要求，提升教师在新课程实施中的教育教学能力。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新课程改革需求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针对不同教师的发展需求，提供个性化的培训内容，促进教师专业成长。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关注学生全面发展，提升学生在德育、智育、体育、美育等方面的素养。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学生成长需求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分析本学期校本培训需求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通过培训，使教师在教学理念、教学方法等方面得到更新和提升，从而提高整体教育教学质量。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校本培训应关注学生全面发展，通过丰富多彩的课程内容，提升学生综合素质。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增强学生综合素质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通过校本培训的持续开展，推动学校整体发展，提升学校在教育领域的竞争力。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促进学校持续发展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培训内容与实施情况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培训课程安排及特点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多元化课程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本次培训涵盖了教育教学、教育科技、心理健康等多个领域，以满足不同教师的专业需求。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实践性课程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注重理论与实践相结合，通过案例分析、教学演示等方式，提高教师的实际操作能力。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针对不同教师的实际情况，提供线上与线下相结合的培训方式，方便教师参与。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培训师资介绍与评价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专业背景深厚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培训师采用讲座、互动讨论、小组合作等多种教学方法，激发学员的学习兴趣和参与度。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教学方法多样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培训效果显著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通过培训师的引导和指导，学员在教育理念、教学方法等方面均有所提升。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培训师均具备丰富的教育教学经验和专业背景，能够提供高质量的培训内容。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学员参与度及反馈情况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高参与度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本次培训吸引了众多教师积极参与，参与度高，表现出浓厚的学习兴趣。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学员对培训内容和师资表示满意，认为培训内容丰富实用，对教学工作有指导意义。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学员将所学知识和技能运用到实际教学中，提高了教学质量和效果，得到了学生和家长的认可。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https://d.book118.com/477012104145006025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2024-08-30T13:58:59.055</cp:lastPrinted>
  <dcterms:created xsi:type="dcterms:W3CDTF">2024-08-30T05:58:59Z</dcterms:created>
  <dcterms:modified xsi:type="dcterms:W3CDTF">2024-08-30T05:59:01Z</dcterms:modified>
</cp:coreProperties>
</file>