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E2D14-B919-44F9-8305-FDF6A105F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48D7-390B-4625-877E-FAB3FAB8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2F400-4EE4-4DE4-8AE8-B2424AE5A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CA81C-ACCD-4AEF-8A62-35FF6A4FB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548D0-D773-42B1-A686-742B1F014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E853A-49EC-4621-8BD2-6DF3813AC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95DCD-744E-4830-B079-0FC6F9112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BE3AD-BCBE-4906-97FF-794E5E94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AB4F6-A325-4093-8DE1-D1F03F03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85B2C-17C3-4DF9-8B94-618D18DD3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7A367-E260-4C07-A41E-7BE64E6D1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12126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护理ISBAR交班模式课件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ISBAR交班模式的实施要点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提高护理交接班质量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通过实施ISBAR交班模式，提高护理交接班工作的标准化和规范化程度，确保患者安全和护理质量的持续改进。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统一交接班流程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通过制定标准的交接班流程，统一医护人员的交接班内容和方式，避免信息遗漏和误解，提高工作效率。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强化医护沟通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ISBAR交班模式强调医护人员在交接班过程中的有效沟通，促进信息传递和协同工作，提高医疗团队的整体效能。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ISBAR交班模式在多个国家和地区得到广泛应用，被证明能够提高护理交接班的质量和效率。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ISBAR交班模式注重信息的准确性和完整性，要求医护人员使用统一的术语和格式进行交接班，确保信息的有效传递。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868" r="886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ISBAR交班模式是一种标准的护理交接班流程，包括患者识别、现状、背景、评估和建议五个部分。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ISBAR交班模式简介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ISBAR交班模式提供了一个标准化的交接班流程，确保信息的准确传递和完整性。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标准化交接班流程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减少沟通障碍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通过使用ISBAR交班模式，护士可以快速了解患者的病情和护理重点，提高工作效率。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ISBAR交班模式采用结构化的方式进行信息传递，有助于减少沟通障碍和误解。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在护理实践中的应用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通过准确、全面的信息传递，ISBAR交班模式有助于降低因信息遗漏或错误导致的护理差错和事故。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提升护理安全性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使用ISBAR交班模式可以确保信息的准确性和完整性，从而提高护理质量。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ISBAR交班模式有助于团队成员之间的信息共享和协作，提高整个团队的护理水平。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在提高护理质量中的作用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ISBAR交班模式要求全面、准确地传递患者信息，有助于减少因信息遗漏导致的医疗纠纷。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减少信息遗漏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通过使用ISBAR交班模式，护士与医生之间的沟通更加高效，有助于减少因沟通不畅导致的纠纷。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782" r="267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ISBAR交班模式要求护士在交接班时进行签字确认，有助于增强护士的法律意识和自我保护意识。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增强法律意识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在降低医疗纠纷中的作用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ISBAR交班模式的优势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减少交接时间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通过提前准备和标准化流程，ISBAR交班模式能够缩短交接时间，提高工作效率。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确保信息准确传递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ISBAR交班模式采用统一、标准的沟通方式，确保接班者全面、准确地了解患者信息，减少信息传递的误差。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ISBAR交班模式强调团队成员之间的沟通与协作，有助于形成良好的工作氛围，提高团队整体效率。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提高交接班效率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ISBAR交班模式为护理人员提供了一套标准的沟通方式，有助于规范沟通行为，提高沟通效果。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统一沟通标准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通过ISBAR交班模式的实践，护理人员能够锻炼沟通技巧，提高表达能力。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ISBAR交班模式鼓励多学科参与，有助于护理人员与其他医疗团队成员进行有效的沟通和协作。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https://d.book118.com/477012126152006031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2024-09-04T07:59:39.011</cp:lastPrinted>
  <dcterms:created xsi:type="dcterms:W3CDTF">2024-09-03T23:59:39Z</dcterms:created>
  <dcterms:modified xsi:type="dcterms:W3CDTF">2024-09-03T23:59:41Z</dcterms:modified>
</cp:coreProperties>
</file>