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A01E5D-CD52-467D-8FC4-E12B38659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F57EB0-6536-47E2-8C28-ED29DA54E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1CE23-1146-4C00-BCED-B48A79CA4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6C6657-A893-4B86-A7B3-F24BF4B55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D9A557-6509-4E1C-9569-AA80F886A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4691B3-A9FD-47D7-86BB-F83D37445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21462C-A8E3-4DBC-8F63-7B4C8516D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78F755-0BBB-401F-8790-C6F138AD7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855978-04FC-4C19-8A6D-71D367901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95650B-D2C0-45F4-A5A5-AD47F77E7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A391A2-1BCE-49F2-92FC-BA9AF13A4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0130561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新生儿呼吸窘迫综合征护理查房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新生儿呼吸窘迫综合征概述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新生儿呼吸窘迫综合征护理措施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新生儿呼吸窘迫综合征治疗进展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新生儿呼吸窘迫综合征护理研究与实践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新生儿呼吸窘迫综合征护理查房实践与案例分析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新生儿呼吸窘迫综合征概述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新生儿呼吸窘迫综合征（NRDS）是一种常见的呼吸系统疾病，主要发生在早产儿，由于肺表面活性物质（PS）缺乏引起进行性呼吸困难。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病情严重，进展迅速，如不及时治疗，可能导致呼吸衰竭、心力衰竭甚至死亡。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975" r="3097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主要与早产、遗传因素、围生期窒息、感染等因素有关。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肺表面活性物质（PS）合成不足或功能障碍，导致肺泡萎陷，通气和换气功能障碍。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出生后不久出现进行性呼吸困难，表现为呼吸急促、发绀、吸气三凹征等。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根据临床表现和相关检查（如X线胸片、血气分析）进行诊断。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新生儿呼吸窘迫综合征护理措施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保持皮肤清洁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每天给新生儿洗澡，保持皮肤清洁，预防皮肤感染。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定时记录生命体征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密切监测新生儿的体温、心率、呼吸等生命体征，并定时记录。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保持适宜的室内温度和湿度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新生儿对环境温度和湿度的要求较高，室内温度应保持在24-26℃，湿度应维持在55%-65%。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在给氧治疗过程中，应监测新生儿的氧饱和度，确保氧饱和度维持在正常范围。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监测氧饱和度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控制氧流量和浓度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观察吸氧效果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根据新生儿的病情和医生的医嘱，合理控制氧流量和浓度，避免长时间高浓度吸氧导致视网膜病变。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密切观察新生儿的呼吸、面色等状况，评估吸氧效果，及时调整治疗方案。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氧疗护理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及时清理新生儿口鼻分泌物，确保呼吸道通畅。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在需要时，正确使用吸痰器清理呼吸道内的痰液和分泌物。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正确使用吸痰器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定期给新生儿翻身拍背，促进呼吸道分泌物的排出。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定期翻身拍背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呼吸道护理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根据新生儿的病情和医生的医嘱，选择合适的喂养方式，如母乳喂养、人工喂养等。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合理选择喂养方式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根据新生儿的需要和耐受情况，合理控制喂养量和速度，避免过量喂养或速度过快导致呛奶或窒息。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注意喂养量和速度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密切观察新生儿的进食情况，评估喂养效果，及时调整喂养方案。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观察喂养效果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喂养护理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https://d.book118.com/477013056130006026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2024-08-31T22:11:50.160</cp:lastPrinted>
  <dcterms:created xsi:type="dcterms:W3CDTF">2024-08-31T14:11:50Z</dcterms:created>
  <dcterms:modified xsi:type="dcterms:W3CDTF">2024-08-31T14:11:52Z</dcterms:modified>
</cp:coreProperties>
</file>