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C294D-8FE6-4FC4-BC12-E442C23D7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7BAB8-3784-40C9-AECC-ECBE25573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64CCD-9E63-44E7-BBFB-F418ADED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45AA1-EEFC-4C50-89D3-A4C9CF27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B91C5-48E6-47BA-BC9F-9D1B6961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DA606-7755-49E6-BFB7-00AD41B2B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402EC-581A-45CD-B76E-FC3419BDF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41632-9966-4CCE-92B3-1441CAD2C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40CBB-3B0A-43AA-8AD1-31249529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93C8C-20EE-4058-9481-2281F3C06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3A56E-8D73-4E9F-BEC3-4C95DC70B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13062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预防疾病图片夏季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夏季常见疾病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夏季常见疾病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687" r="20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夏季感冒多由空调使用不当引起，症状包括发热、头痛、咳嗽等。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高温，室内外温差大，频繁进出空调房容易使身体无法适应，导致感冒。症状包括发热、头痛、咳嗽、流涕等，严重时可能出现喉咙痛和肌肉酸痛。预防感冒建议适当锻炼身体，保持室内空气流通，避免过度依赖空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中耳炎是夏季游泳者常见疾病，症状包括耳痛、耳鸣、听力下降等。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中耳炎是由于游泳时水进入耳朵，导致细菌滋生引起的炎症。症状包括耳痛、耳鸣、听力下降等，严重时可能出现发热和呕吐。预防中耳炎建议游泳后及时清洁耳朵，避免使用不干净的毛巾擦拭。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中耳炎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夏季肠胃炎多由食物不洁或饮食不规律引起，症状包括腹泻、腹痛、恶心等。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夏季气温高，食物容易变质，如果不注意饮食卫生，或经常食用生冷食物，容易导致肠胃炎。症状包括腹泻、腹痛、恶心、呕吐等。预防肠胃炎建议注意饮食卫生，避免食用过期或未经充分加热的食物。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4" r="17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肠胃炎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热射病是由于长时间在高温环境下工作或运动引起的严重疾病，症状包括高热、意识模糊等。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射病是一种严重的中暑症状，由于身体过度受热，导致体温调节功能失调，引发高热、意识模糊等症状。如果不及时处理，可能导致器官功能衰竭甚至死亡。预防热射病建议避免长时间在高温环境下工作或运动，及时补充水分和电解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热射病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使用空气净化器，减少室内病菌和病毒的滋生。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避免长时间待在密闭、不通风的环境中。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86" b="121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93" b="16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合理饮食与作息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饮食要清淡、易消化，多吃蔬菜水果，保持营养均衡。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避免过度进食生冷食物，以免影响消化功能。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保证充足的睡眠时间，避免熬夜和过度疲劳。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51" b="515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勤洗手，特别是在接触公共场所物品后。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注意口腔卫生，养成饭后漱口的习惯。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避免用脏手触摸眼睛、鼻子和嘴巴，以免病菌进入体内。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勤洗手，注意个人卫生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https://d.book118.com/477013062114006031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2024-09-03T22:09:13.244</cp:lastPrinted>
  <dcterms:created xsi:type="dcterms:W3CDTF">2024-09-03T14:09:13Z</dcterms:created>
  <dcterms:modified xsi:type="dcterms:W3CDTF">2024-09-03T14:09:15Z</dcterms:modified>
</cp:coreProperties>
</file>