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E7926-CE48-40D3-AADF-87BAA7D4B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C71AC-C57D-4D99-B9AD-4F3FED321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F1FB2-2CDD-4B22-BD20-0017BDA8D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24DDE-52CC-4DFB-B1F0-7A983D7BA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FA7EA9-7018-478D-A354-02AC3DBD5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BF4C40-62EB-40A6-B538-B1DCD0F4F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D1CD28-AA78-4BA1-84A9-1D873D695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D6489-388A-4B63-A195-942BE4342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5E7C7-A8D1-47DB-8C6F-B5FDCBE53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A111C-249F-4126-B609-63C8950D6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6DC0C-F510-4A5D-963A-F59DB5D5E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150610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智慧医院的健康数据管理与分析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健康数据采集与整合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智慧医院中健康数据应用场景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智慧医院是指通过运用物联网、大数据、人工智能等先进技术，对医疗服务、医院管理等方面进行智能化改造和升级，提高医疗效率和服务质量的医疗机构。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随着科技的进步和医疗需求的增长，智慧医院将向更高水平发展，包括更智能化的诊疗流程、更精细化的健康管理、更便捷的医疗服务等。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987" r="299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68" r="255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通过各类传感器和医疗设备收集患者的生理数据、环境数据等，为智慧医院提供基础数据支撑。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通过物联网、5G等技术，实现医疗设备、传感器等终端设备的互联互通，确保数据传输的实时性和准确性。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对收集到的健康数据进行清洗、整合、存储和管理，形成可供分析的数据集。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基于数据层提供的数据，开发各类智慧医疗应用，如远程诊疗、智能导诊、健康管理等。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通过对健康数据的实时监测和分析，医生可以及时了解患者的病情，制定更精准的诊疗方案，提高诊疗效率。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提高诊疗效率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通过对医院内各类资源的数据化管理，可以实现资源的优化配置和调度，提高医院运营效率。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健康数据是医学研究的重要基础，通过对大量健康数据的挖掘和分析，可以推动医学科研的创新和发展。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促进科研创新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通过对患者健康数据的全面管理和分析，可以为患者提供更个性化、精准化的医疗服务，提升患者就医体验。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提升患者体验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健康数据管理重要性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健康数据采集与整合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57" r="2705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院内数据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通过医院信息系统（HIS）、实验室信息系统（LIS）、影像存储与传输系统（PACS）等院内系统采集患者基本信息、诊断信息、医嘱信息、检查检验结果等。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院外数据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通过可穿戴设备、移动医疗应用等采集患者的生理参数、生活方式、健康行为等院外健康数据。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第三方数据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通过与医保、公共卫生、科研机构等第三方机构合作，获取患者的医保报销、公共卫生监测、科研数据等相关信息。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数据来源及采集方式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采用数据清洗技术，对采集到的原始数据进行预处理，包括去重、缺失值处理、异常值处理等，以保证数据的准确性和完整性。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通过数据整合技术，将不同来源、不同格式的健康数据进行归一化处理，形成统一的数据格式和标准，为后续的数据分析和挖掘提供便利。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利用关联规则挖掘等技术，发现不同数据之间的内在联系和规律，为医生提供更加全面和准确的患者信息。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数据关联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数据清洗与整合技术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145" b="241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790" r="1790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数据存储与传输机制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分布式存储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采用分布式存储技术，将数据分散存储在多个独立的节点上，提高数据的可靠性和可扩展性。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对数据进行加密处理，保证数据在传输和存储过程中的安全性，防止数据泄露和篡改。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实时传输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通过建立实时数据传输机制，确保健康数据能够及时、准确地传输到医生手中，为医生的诊断和治疗提供有力支持。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健康数据分析方法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对数据进行整理、概括和可视化，以直观展示数据的分布、集中趋势和离散程度。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多元统计分析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通过样本数据推断总体特征，包括参数估计和假设检验等方法。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研究多个变量之间的关系，如回归分析、因子分析等。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利用已知标签的数据训练模型，以预测新数据的标签或结果。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通过智能体与环境交互，学习最优决策策略。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无监督学习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发现数据中的内在结构和模式，如聚类、降维等。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https://d.book118.com/477015061010006034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2024-09-07T17:58:46.157</cp:lastPrinted>
  <dcterms:created xsi:type="dcterms:W3CDTF">2024-09-07T09:58:46Z</dcterms:created>
  <dcterms:modified xsi:type="dcterms:W3CDTF">2024-09-07T09:58:48Z</dcterms:modified>
</cp:coreProperties>
</file>