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08D68-A3BC-49FE-A125-E297C7FA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21334-3F18-401A-ABAD-5CA59E7E9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F0FAC-54FC-4639-94A7-EDB66B41A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B4D73-D594-4B11-9197-6B5F69307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7C388-C777-48A4-8AD9-BF48ABFD7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A5DC56-0162-4CE7-B23B-2C01E698C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8FBAB5-E42A-4D26-A8D3-C9C519127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16D02-11AE-4B45-8D2E-BF4CA7FF6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3B18B-A849-435D-8C3E-5DA010AD5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C9165-261F-4C8B-A008-B75BBF915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0E593-30C0-43BB-A1EC-59E997D0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211450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物联网定义与概念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物联网安全与隐私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物联网应用实例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物联网定义与概念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物联网是指通过信息传感设备，如射频识别（RFID）、红外感应器、全球定位系统、激光扫描器等，实时采集任何需要监控、连接、互动的物体或过程，与互联网结合形成一个庞大的网络。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物联网可以实现物品的智能识别、定位、跟踪、监控和管理，是继计算机、互联网之后世界信息产业发展的第三次浪潮。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物联网是互联网的应用拓展，与其说物联网是网络，不如说物联网是业务和应用。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物联网的起源与发展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物联网的概念最早可以追溯到1999年，由美国科学家Kevin Ashton提出，旨在解决物资和信息的匹配问题。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随着无线通信技术、传感器技术和嵌入式技术的发展，物联网逐渐从实验室走向实际应用。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近年来，随着5G通信技术的普及和人工智能技术的发展，物联网的应用场景不断拓展，成为推动经济社会发展的重要力量。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通过物联网技术实现医疗设备和医疗服务的智能化管理，提高医疗效率和医疗服务质量。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通过物联网技术实现农业生产的智能化管理，提高农业生产效率和农产品质量。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智能工业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通过物联网技术实现工业设备的远程监控和智能化管理，提高生产效率和降低运维成本。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通过物联网技术实现家庭设备的互联互通，提供智能化的家居生活体验。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通过物联网技术实现交通工具的智能化管理，提高交通效率和安全性。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物联网技术架构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感知层的主要功能是识别物体、采集信息，通过各种传感器、RFID标签、摄像头等设备，实现对物体的感知和识别。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感知层的技术包括传感器技术、RFID技术、条形码技术等，这些技术能够将物体的信息转化为可处理的数字信号，通过网络层传输到应用层。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网络层的主要功能是负责将感知层采集的数据进行传输，通过网络协议和通信技术将数据传输到应用层。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网络层的技术包括互联网技术、移动通信技术、卫星通信技术等，这些技术能够实现数据的快速、可靠传输，保证物联网系统的正常运行。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8" r="234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应用层的主要功能是负责将网络层传输的数据进行处理和应用，实现各种智能化的应用和服务。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应用层的技术包括云计算技术、大数据技术、人工智能技术等，这些技术能够实现对海量数据的处理和分析，挖掘出有价值的信息，为各种应用提供智能化的解决方案。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公共技术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这些技术能够保证物联网系统的安全可靠、互操作性强、易于维护和管理，促进物联网技术的广泛应用和发展。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公共技术是指物联网系统中的一些共性技术和标准，包括标识与解析、安全技术、网络管理和服务质量保障等。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物联网关键技术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2" r="54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传感器技术是物联网的核心技术之一，负责采集各种物理量、化学量、生物量等信息，并将其转换为可处理的数字信号或电信号。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传感器技术包括传感器设计、制造、标定、校准等环节，以及各种类型的传感器，如温度、湿度、压力、位移、光电等传感器。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传感器技术的发展趋势是微型化、智能化、低功耗和无线传输，以提高物联网系统的实时性、可靠性和稳定性。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无线传感器网络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无线传感器网络是由大量低功耗、微型化、低成本的传感器节点组成的网络，通过无线通信技术实现数据传输和处理。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无线传感器网络具有自组织、动态拓扑、可靠传输等特点，广泛应用于环境监测、智能家居、智能交通等领域。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无线传感器网络的关键技术包括节点定位、能量管理、网络安全等，以提高网络的覆盖范围、稳定性和安全性。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RFID技术广泛应用于物流管理、供应链管理、零售业等领域，可以实现物品的快速识别、跟踪和管理。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RFID技术的关键技术包括标签设计、读写器设计、通信协议等，以提高信息的准确性和可靠性。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RFID（Radio Frequency Identification）技术是一种非接触式的自动识别技术，通过无线电波实现信息的传输和识别。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https://d.book118.com/477021145002006033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2024-09-06T03:15:44.142</cp:lastPrinted>
  <dcterms:created xsi:type="dcterms:W3CDTF">2024-09-05T19:15:44Z</dcterms:created>
  <dcterms:modified xsi:type="dcterms:W3CDTF">2024-09-05T19:15:46Z</dcterms:modified>
</cp:coreProperties>
</file>