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9F6BC-7AD6-43E6-BAA1-A14D6439A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C4C99-AEE1-4117-A630-634A262BB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D4700-12D0-4E9A-8FF9-0EBD1D566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77BB4-94DA-43A1-A9F6-1008C4FE3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97334-37B0-4738-AF8D-12E7CF6CC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43746-7C91-4728-A4AB-9DB1BDD16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5B207-9412-4B1F-B66D-9C6548755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3AD2D-04F5-4AA2-A0AD-DCBBBC3E0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56842-11AF-4335-B0CE-F1399649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C090F-F3EC-4980-8B39-AEF6CD86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2E5ED-271E-46FA-9E62-CED637AD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221520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治疗和预防感冒的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感冒的误区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79" r="28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25" r="289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033" r="23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引起流行性感冒，通过飞沫传播，症状包括发热、头痛、咳嗽、喉咙痛等。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引起普通感冒，通过接触传播，症状包括鼻塞、流涕、打喷嚏等。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鼻病毒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病毒引起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96" b="11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引起急性扁桃体炎、中耳炎等，通过飞沫传播，症状包括喉咙痛、发热、头痛等。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引起皮肤感染、肺炎等，通过接触传播，症状包括发热、咳嗽、呼吸困难等。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细菌引起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葡萄球菌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链球菌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92" b="439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9722" b="97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847" r="984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气温骤降或骤升容易引起感冒，因为人体难以适应这种快速变化的环境。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空气中的污染物会刺激呼吸道，降低人体免疫力，增加感冒的风险。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长期疲劳会使身体免疫力下降，容易感染病毒或细菌。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缺乏锻炼会导致身体免疫力下降，容易感染病毒或细菌。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过度疲劳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缺乏锻炼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喉咙不适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打喷嚏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轻度发热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轻微咳嗽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轻度感冒症状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中度发热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喉咙疼痛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持续咳嗽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流清鼻涕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中度感冒症状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重度感冒症状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严重咳嗽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喉咙严重疼痛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高热不退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减充血剂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镇咳药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629" r="1562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如奥司他韦、扎那米韦等，主要用于治疗流感病毒引起的感冒。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如对乙酰氨基酚、布洛芬等，用于缓解发热和疼痛。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如伪麻黄碱，用于减轻鼻塞和流涕症状。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如右美沙芬，用于缓解咳嗽症状。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https://d.book118.com/477022152023006043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2024-09-16T20:17:13.614</cp:lastPrinted>
  <dcterms:created xsi:type="dcterms:W3CDTF">2024-09-16T12:17:13Z</dcterms:created>
  <dcterms:modified xsi:type="dcterms:W3CDTF">2024-09-16T12:17:15Z</dcterms:modified>
</cp:coreProperties>
</file>