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8ABC0-136C-4DA5-971A-0E461CC64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F713-5796-4A35-9EFF-23D356BE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8F1F9-858B-4C9F-9D91-45C57555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50AF2-8FF5-4DF4-8441-8BE8FC2C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F71A5-B8D2-4F17-B75D-6D6A94B6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BDE029-CD39-4FDB-A10C-AF9E3FF5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727E1-7CA1-456D-AD0A-9B4DBD45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D3FF3-D83A-4650-A5A2-FBA796A6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FAF2E-69E8-4CC5-AA6B-1F01955C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37153-8BC4-44AD-9277-A5591D9F0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18742-BEF1-4C04-A1CA-F89702CF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24013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学校图书管理制度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图书采购与分类管理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图书借阅与归还管理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图书损坏与丢失处理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图书管理员职责与培训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学校图书管理制度的实施与改进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图书管理制度概述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图书管理制度是一套规范和程序，用于管理图书馆的资源、服务和活动，以确保图书馆的高效运行和满足用户需求。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随着图书馆资源的不断增长和用户需求的多样化，图书管理制度对于确保图书馆的可持续发展、提高服务质量、保护馆藏资源以及维护图书馆的秩序等方面具有重要意义。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图书管理制度的历史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图书管理制度起源于古代图书馆，随着图书馆的发展和演变，图书管理制度也不断完善和改进。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随着信息技术和数字化时代的到来，图书管理制度面临着新的挑战和机遇。为了适应新的环境，图书管理制度需要不断创新和完善，以更好地服务于用户。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图书管理制度的基本原则包括规范性、科学性、服务性和可持续性等。这些原则是制定和执行图书管理制度的重要指导思想。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图书管理制度的目标是确保图书馆的可持续发展，提高服务质量，保护馆藏资源，维护图书馆的秩序，满足用户需求，促进知识传播和社会进步。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图书管理制度的基本原则和目标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图书采购与分类管理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根据学校学科建设和教学需求，分析所需图书类型和数量。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比较不同供应商的信誉、价格和服务，选择合适的合作伙伴。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提交采购计划至学校管理层审批，确保采购符合预算和学校发展目标。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对采购的图书进行验收，确保图书质量、数量与采购计划相符。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图书采购流程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https://d.book118.com/477024013135006053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2024-09-27T16:41:37.279</cp:lastPrinted>
  <dcterms:created xsi:type="dcterms:W3CDTF">2024-09-27T08:41:37Z</dcterms:created>
  <dcterms:modified xsi:type="dcterms:W3CDTF">2024-09-27T08:41:39Z</dcterms:modified>
</cp:coreProperties>
</file>