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71A66-594A-42CC-B5EC-CD6FF420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FA228-3F13-4A86-B72A-8AA4356D0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F2E6-338A-470A-B505-42D5B343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87736-93C1-4C4F-B564-98D89B8F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90210-1C83-4DB6-834B-A348530C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8A46A-2FA6-422A-BCC1-B746CB12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33284-FC1B-4045-AD16-C45BA363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18798-259D-431D-BB93-9E89F307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855B8-2699-4A8C-B73D-E248EAD2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F1A7B-CFB3-46BB-8499-D1E337E1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C9FFB-F201-44BC-81BA-8F0F46B0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25024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点亮未来璀璨辉煌中国航天发展的光辉历程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中国航天重大成就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中国航天发展对世界的影响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中国航天精神与启示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81" r="11881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594" r="16594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中国航天发展概述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中国航天重大成就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中国已成功发射了数百颗人造卫星，包括通信卫星、气象卫星、导航卫星等，为国民经济和军事等领域提供了重要的支持。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人造卫星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中国自主研发的北斗导航卫星系统已经覆盖全球，为全球用户提供高精度、可靠的定位、导航和授时服务。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北斗导航卫星系统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中国遥感卫星技术不断发展，遥感卫星数据广泛应用于国土资源调查、环境保护、城市规划等领域。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遥感卫星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人造卫星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中国已成功发射了多艘神舟系列飞船，实现了航天员的天地往返和在轨驻留，建立了天宫空间站。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中国正在建设自己的天宫空间站，将为航天员提供长期驻留和科学实验的条件，推动中国载人航天事业的发展。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载人航天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天宫空间站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神舟系列飞船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月球探测器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中国已成功发射了多个月球探测器，对月球进行了深入探测，获取了大量科学数据和珍贵影像资料。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月面取样返回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中国计划在未来实现月面取样返回任务，从月球采集样本并返回地球，这将为中国月球探测和科学研究提供宝贵的数据。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月球探测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长征系列火箭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中国自主研发的长征系列火箭是中国航天事业的重要支撑，为中国航天器的发射提供了可靠的工具。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可重复使用火箭技术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中国正在积极研发可重复使用火箭技术，这将有助于降低航天发射成本，提高航天器的快速响应能力。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中国航天未来展望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探测太阳系边缘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通过发射探测器，深入太阳系的边缘，探索太阳系的边界和未知天体。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探测火星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计划在未来10年内实现火星探测器的发射，对火星进行详细的地质和大气探测，并可能实现火星样本返回任务。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小行星和彗星探测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开展对近地小行星和彗星的探测，了解太阳系的起源和演化，防范潜在的太空威胁。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深空探测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https://d.book118.com/477025024110006042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2024-09-15T21:08:14.840</cp:lastPrinted>
  <dcterms:created xsi:type="dcterms:W3CDTF">2024-09-15T13:08:14Z</dcterms:created>
  <dcterms:modified xsi:type="dcterms:W3CDTF">2024-09-15T13:08:16Z</dcterms:modified>
</cp:coreProperties>
</file>