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B90F3-E737-4F90-B6D1-F58F77F0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9A25B-360B-496E-B16D-AA8D8DECA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DAE84-1881-4E0F-91BF-207312A26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DCB97-124F-410C-AAC5-117F238F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98F85-0989-42D7-AD99-C59E259AD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37B79C-11FC-46D4-BF86-69E992BA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9FBAF-04FC-48A6-88D6-F93F60D94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6861C-FD7C-48AF-A3B8-08799052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C02E8-4144-4675-B27A-FBA5AFCC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5E0BE-6D50-450B-9877-7AF954224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CA7BA-ABC1-4699-88BC-C527853C5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3101215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化学反应与质量守恒2浙教版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质量守恒定律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化学方程式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化学反应中的能量变化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化学反应速率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化学反应的分类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06" b="17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9" r="191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按照反应物和产物的类型分类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反应物是两种或两种以上物质，生成一种产物。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反应物是一种物质，生成两种或两种以上产物。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反应物是单质和化合物，生成另一种单质和化合物。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反应物是两种化合物，生成另外两种化合物，产物中没有单质生成。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化合反应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分解反应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置换反应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复分解反应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反应过程中有电子转移，元素化合价发生变化。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反应过程中没有电子转移，元素化合价不发生变化。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非氧化还原反应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按照反应过程中是否发生电子转移分类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在同一条件下，正反应和逆反应同时进行。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正反应进行到底，逆反应不发生或进行得很慢。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按照反应是否可逆分类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不可逆反应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可逆反应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质量守恒定律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拉瓦锡实验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拉瓦锡通过实验验证了质量守恒定律，他发现在化学反应前后，反应物的总质量与生成物的总质量相等。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其他科学家的研究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后续的研究者通过更多的实验和观察，不断证实了质量守恒定律的正确性。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质量守恒定律的发现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质量守恒定律的微观解释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从原子和分子的角度来看，化学反应中，原子和分子的数目在反应前后是相等的，因此总质量保持不变。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化学反应前后质量相等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在任何化学反应中，反应物的总质量和生成物的总质量是相等的。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质量守恒适用于一切化学反应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无论是单质还是化合物，无论是可逆反应还是不可逆反应，质量守恒定律都适用。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质量守恒定律的含义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物质不灭定律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物质在化学反应中不会消失或被创造出来，只是从一种形态转化为另一种形态。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能量守恒定律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化学反应中，能量既不会凭空产生也不会凭空消失，而是从一种形式转化为另一种形式。由于能量和质量之间存在联系，因此在化学反应中，质量也不会消失或被创造出来。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质量守恒定律的原因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https://d.book118.com/477031012156006026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2024-09-01T05:52:25.670</cp:lastPrinted>
  <dcterms:created xsi:type="dcterms:W3CDTF">2024-08-31T21:52:25Z</dcterms:created>
  <dcterms:modified xsi:type="dcterms:W3CDTF">2024-08-31T21:52:27Z</dcterms:modified>
</cp:coreProperties>
</file>