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E1342-A765-4BF2-B95A-D1B860188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66763-919F-4355-B76D-A884A0BE2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14DAD-46C0-4AD5-895E-26F1B3AE1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C1FEB7-F345-4A6D-B17B-BCC815CAA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8391FD-1CAD-4C91-997A-DD72F245A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0245FB-F7BE-4997-8D6A-9C21C83DA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0D0F3D-3E78-4380-A2F1-CAC2D0C36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DD4501-41B9-4214-BC1B-8998C777C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17E149-AD93-4480-A47D-04250EF9E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D55AA-ED70-4559-A302-9A861D497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42955-17AB-407D-8F6D-13679BC8D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3106500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建材行业保密培训之保护产品配方和技术资料的安全措施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保密培训背景与目的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产品配方保密措施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技术资料保密手段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员工保密职责与操作规范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合作方保密要求及合同管理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监督检查与持续改进计划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保密培训背景与目的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812" b="68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当前建材行业保密工作存在诸多挑战，如保密意识不强、保密制度不完善、保密技术手段落后等，导致产品配方和技术资料泄露事件时有发生。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建材企业的产品配方和技术资料是其核心竞争力的重要组成部分，一旦泄露，将对企业造成重大损失，甚至威胁到企业的生存。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行业现状及泄密风险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泄密风险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建材行业保密现状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42" r="18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通过保密培训，提高建材企业员工的保密意识和技能，完善保密制度，加强保密技术手段的应用，确保产品配方和技术资料的安全。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保密培训是建材企业保护自身核心竞争力的重要手段，有助于维护企业的经济利益和声誉，提升企业的整体竞争力。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通过培训使员工充分认识到保密工作的重要性，树立“保密就是保安全、保发展”的观念。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增强保密意识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营造保密氛围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防范泄密风险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通过培训在企业内部营造浓厚的保密氛围，使保密成为每个员工的自觉行动和习惯。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通过提高员工的保密意识和技能，有效防范和应对各种泄密风险，确保企业核心竞争力的安全。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保密意识培养重要性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产品配方保密措施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https://d.book118.com/477031065006006054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4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2024-09-28T03:18:31.771</cp:lastPrinted>
  <dcterms:created xsi:type="dcterms:W3CDTF">2024-09-27T19:18:31Z</dcterms:created>
  <dcterms:modified xsi:type="dcterms:W3CDTF">2024-09-27T19:18:33Z</dcterms:modified>
</cp:coreProperties>
</file>