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67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58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C5EE4-ED4E-418C-9E6F-5FE6B1D37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C3A0D-9234-4605-A3D7-09C05C741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FEC929-1501-4C83-9DCD-03BEED57C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D601A4-4694-44F6-8C36-80D42AF3A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AC78E5-3CD2-461F-A9DF-81DF25802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DC4826-5FA8-4E54-92D2-E75DE2FCC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742976-37FB-40E1-9D68-D174F6652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ED8928-6A3B-4D32-8562-4015D9E3E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676E67-48A5-4D36-B420-36C30D347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C7194-1623-4C4A-9BBB-9375AE716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74EC6-0412-462F-BE80-34E801B4E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669" r:id="rId2"/>
    <p:sldLayoutId id="2147485670" r:id="rId3"/>
    <p:sldLayoutId id="2147485671" r:id="rId4"/>
    <p:sldLayoutId id="2147485672" r:id="rId5"/>
    <p:sldLayoutId id="2147485673" r:id="rId6"/>
    <p:sldLayoutId id="2147485674" r:id="rId7"/>
    <p:sldLayoutId id="2147485675" r:id="rId8"/>
    <p:sldLayoutId id="2147485676" r:id="rId9"/>
    <p:sldLayoutId id="2147485677" r:id="rId10"/>
    <p:sldLayoutId id="214748567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19" Type="http://schemas.openxmlformats.org/officeDocument/2006/relationships/tags" Target="../tags/tag183.xml" /><Relationship Id="rId2" Type="http://schemas.openxmlformats.org/officeDocument/2006/relationships/tags" Target="../tags/tag166.xml" /><Relationship Id="rId20" Type="http://schemas.openxmlformats.org/officeDocument/2006/relationships/tags" Target="../tags/tag184.xml" /><Relationship Id="rId21" Type="http://schemas.openxmlformats.org/officeDocument/2006/relationships/tags" Target="../tags/tag185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14" Type="http://schemas.openxmlformats.org/officeDocument/2006/relationships/tags" Target="../tags/tag241.xml" /><Relationship Id="rId15" Type="http://schemas.openxmlformats.org/officeDocument/2006/relationships/tags" Target="../tags/tag242.xml" /><Relationship Id="rId16" Type="http://schemas.openxmlformats.org/officeDocument/2006/relationships/tags" Target="../tags/tag243.xml" /><Relationship Id="rId17" Type="http://schemas.openxmlformats.org/officeDocument/2006/relationships/tags" Target="../tags/tag244.xml" /><Relationship Id="rId18" Type="http://schemas.openxmlformats.org/officeDocument/2006/relationships/tags" Target="../tags/tag245.xml" /><Relationship Id="rId19" Type="http://schemas.openxmlformats.org/officeDocument/2006/relationships/tags" Target="../tags/tag246.xml" /><Relationship Id="rId2" Type="http://schemas.openxmlformats.org/officeDocument/2006/relationships/tags" Target="../tags/tag229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ags" Target="../tags/tag252.xml" /><Relationship Id="rId26" Type="http://schemas.openxmlformats.org/officeDocument/2006/relationships/tags" Target="../tags/tag253.xml" /><Relationship Id="rId27" Type="http://schemas.openxmlformats.org/officeDocument/2006/relationships/tags" Target="../tags/tag254.xml" /><Relationship Id="rId28" Type="http://schemas.openxmlformats.org/officeDocument/2006/relationships/tags" Target="../tags/tag255.xml" /><Relationship Id="rId29" Type="http://schemas.openxmlformats.org/officeDocument/2006/relationships/tags" Target="../tags/tag256.xml" /><Relationship Id="rId3" Type="http://schemas.openxmlformats.org/officeDocument/2006/relationships/tags" Target="../tags/tag230.xml" /><Relationship Id="rId30" Type="http://schemas.openxmlformats.org/officeDocument/2006/relationships/tags" Target="../tags/tag257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03206303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山东生产安全报告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晨,xxx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晨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山东生产安全概况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重点行业生产安全分析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生产安全事故预防措施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生产安全监管与执法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生产安全事故应急救援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山东生产安全概况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生产安全事故情况</a:t>
            </a:r>
            <a:endParaRPr lang="zh-CN" altLang="en-US"/>
          </a:p>
        </p:txBody>
      </p:sp>
      <p:sp>
        <p:nvSpPr>
          <p:cNvPr id="104895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事故数量：2022年山东共发生生产安全事故1783起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死亡人数：死亡1589人，同比减少57.2%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重特大事故：共发生3起重大事故，同比减少5起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重点行业领域：危险化学品、煤矿、金属非金属矿山等重点行业领域安全生产形势总体稳定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事故原因分析</a:t>
            </a:r>
            <a:endParaRPr lang="zh-CN" altLang="en-US"/>
          </a:p>
        </p:txBody>
      </p:sp>
      <p:sp>
        <p:nvSpPr>
          <p:cNvPr id="104899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设备故障：设备老化、维护不当等原因导致的事故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9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操作失误：员工操作不规范、违规操作等行为导致的事故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0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安全管理不到位：企业安全管理制度不健全、执行不力等问题导致的事故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1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自然灾害：地震、洪水等自然灾害引发的事故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安全监管措施</a:t>
            </a:r>
            <a:endParaRPr lang="zh-CN" altLang="en-US"/>
          </a:p>
        </p:txBody>
      </p:sp>
      <p:sp>
        <p:nvSpPr>
          <p:cNvPr id="104905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制定安全生产法规和标准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建立安全生产监管体系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强化安全生产主体责任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开展安全生产宣传教育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安全意识教育</a:t>
            </a:r>
            <a:endParaRPr lang="zh-CN" altLang="en-US"/>
          </a:p>
        </p:txBody>
      </p:sp>
      <p:sp>
        <p:nvSpPr>
          <p:cNvPr id="104910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建立安全责任制度，明确各级管理人员职责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定期开展安全意识培训，提高员工安全意识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制定安全操作规程，规范员工操作行为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开展安全文化宣传活动，营造良好的安全氛围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重点行业生产安全分析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化工行业安全分析</a:t>
            </a:r>
            <a:endParaRPr lang="zh-CN" altLang="en-US"/>
          </a:p>
        </p:txBody>
      </p:sp>
      <p:sp>
        <p:nvSpPr>
          <p:cNvPr id="1049210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2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14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危险源辨识：针对化工行业的危险源进行辨识，确定可能发生的事故类型和风险等级。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8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20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安全风险评估：对化工行业的生产过程进行安全风险评估，确定重大危险源和关键控制点。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24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2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事故案例分析：分析近年来化工行业发生的典型事故案例，总结事故原因和经验教训。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32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安全监管措施：提出针对化工行业安全监管的具体措施和建议，提高行业整体安全水平。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矿山行业安全分析</a:t>
            </a:r>
            <a:endParaRPr lang="zh-CN" altLang="en-US"/>
          </a:p>
        </p:txBody>
      </p:sp>
      <p:sp>
        <p:nvSpPr>
          <p:cNvPr id="104926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矿山事故原因：设备老旧、安全意识薄弱、监管不力等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安全风险点：瓦斯爆炸、透水事故、顶板冒落等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安全措施：加强设备维护、提高员工安全意识、强化监管力度等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事故案例：近年来发生的矿山事故及其原因和教训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机械行业安全分析</a:t>
            </a:r>
            <a:endParaRPr lang="zh-CN" altLang="en-US"/>
          </a:p>
        </p:txBody>
      </p:sp>
      <p:sp>
        <p:nvSpPr>
          <p:cNvPr id="104931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事故情况：2022年山东省机械行业发生事故127起，死亡148人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原因分析：设备老旧、操作不规范、安全防护措施不到位等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安全建议：加强设备维护更新，规范操作流程，完善安全防护措施等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事故特点：多为高处坠落、触电、机械伤害等常见事故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建筑行业安全分析</a:t>
            </a:r>
            <a:endParaRPr lang="zh-CN" altLang="en-US"/>
          </a:p>
        </p:txBody>
      </p:sp>
      <p:sp>
        <p:nvSpPr>
          <p:cNvPr id="104938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安全措施：加强施工现场安全管理、提高作业人员的安全意识和技能、定期开展安全检查等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事故类型：高处坠落、坍塌、物体打击等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事故原因：安全制度不健全、安全监管不到位、作业人员安全意识淡薄等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事故案例：某建筑工地发生高处坠落事故，造成人员伤亡和财产损失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生产安全事故预防措施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强化安全生产责任制</a:t>
            </a:r>
            <a:endParaRPr lang="zh-CN" altLang="en-US"/>
          </a:p>
        </p:txBody>
      </p:sp>
      <p:sp>
        <p:nvSpPr>
          <p:cNvPr id="104948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制定安全生产责任制，明确各级管理人员和操作人员的安全职责。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加强对安全生产责任制的宣传、教育和培训，提高员工的安全意识和技能水平。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定期对安全生产责任制进行评估和修订，确保其适应企业发展和市场需求。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建立奖惩机制，对安全生产责任制落实情况进行考核和奖惩。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完善安全管理制度</a:t>
            </a:r>
            <a:endParaRPr lang="zh-CN" altLang="en-US"/>
          </a:p>
        </p:txBody>
      </p:sp>
      <p:sp>
        <p:nvSpPr>
          <p:cNvPr id="104954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制定安全生产责任制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建立安全检查制度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实施安全培训和教育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完善应急救援体系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提高安全防范意识</a:t>
            </a:r>
            <a:endParaRPr lang="zh-CN" altLang="en-US"/>
          </a:p>
        </p:txBody>
      </p:sp>
      <p:sp>
        <p:nvSpPr>
          <p:cNvPr id="104960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0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0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0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1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1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1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1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1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2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2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3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3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3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3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3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定期开展安全培训，提高员工安全意识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建立应急预案，应对突发安全事故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定期进行设备维护和检查，确保生产设备正常运行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制定完善的安全管理制度，确保员工遵守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https://d.book118.com/477032063031006033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4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宋体</vt:lpstr>
      <vt:lpstr>Office Theme</vt:lpstr>
      <vt:lpstr>山东生产安全报告</vt:lpstr>
      <vt:lpstr>目录</vt:lpstr>
      <vt:lpstr>单击添加章节标题</vt:lpstr>
      <vt:lpstr>山东生产安全概况</vt:lpstr>
      <vt:lpstr>生产安全事故情况</vt:lpstr>
      <vt:lpstr>事故原因分析</vt:lpstr>
      <vt:lpstr>安全监管措施</vt:lpstr>
      <vt:lpstr>安全意识教育</vt:lpstr>
      <vt:lpstr>重点行业生产安全分析</vt:lpstr>
      <vt:lpstr>化工行业安全分析</vt:lpstr>
      <vt:lpstr>矿山行业安全分析</vt:lpstr>
      <vt:lpstr>机械行业安全分析</vt:lpstr>
      <vt:lpstr>建筑行业安全分析</vt:lpstr>
      <vt:lpstr>生产安全事故预防措施</vt:lpstr>
      <vt:lpstr>强化安全生产责任制</vt:lpstr>
      <vt:lpstr>完善安全管理制度</vt:lpstr>
      <vt:lpstr>提高安全防范意识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2024-09-06T10:40:59.032</cp:lastPrinted>
  <dcterms:created xsi:type="dcterms:W3CDTF">2024-09-06T02:40:59Z</dcterms:created>
  <dcterms:modified xsi:type="dcterms:W3CDTF">2024-09-06T02:41:01Z</dcterms:modified>
</cp:coreProperties>
</file>