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AAF16-C0FC-46C6-852D-6155029A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A0558-FC75-48B6-A028-5C2B84FA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24D2C-74F3-4BAD-A567-03069547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5151F-5A96-4B19-8E95-9FA0339F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AC352-27AC-4252-97CB-C9087045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97BCF-121C-4FBB-B08B-2A4B6D260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5C414-3853-4323-A2F2-4E545191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0BC31-B17B-41EF-92D8-F26224AE2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48D50-FB9D-4109-8A0D-3CC4C32DD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21353-4473-46C7-A9AA-F09E81CD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C002D-ECDD-4524-939D-6D6655CD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2116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养成家长会中的项目管理习惯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项目管理在家长会中的重要性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家长会项目筹备阶段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家长会项目执行阶段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项目管理在家长会中的具体应用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案例分析：成功运用项目管理习惯的家长会实例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如何培养家长在家长会中的项目管理习惯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项目管理在家长会中的重要性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提升会议效率与效果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制定详细议程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在会议开始前，制定详细的议程，明确每个环节的讨论主题和时间安排，确保会议高效进行。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设立时间限制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为每个议程项目设定合理的时间限制，避免讨论偏离主题或时间过长。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准备充分资料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提前准备好与会议议题相关的资料，如学生成绩单、学校活动照片等，以便与会者更好地了解讨论背景。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在会议开始前，明确本次家长会的目标和期望成果，以便与会者能够围绕目标展开讨论。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分配任务与责任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设立跟进机制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根据会议目标，将任务分配给不同的与会者，明确每个人的责任和角色，确保会议的顺利进行。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会议结束后，设立跟进机制，指定专人负责跟进会议决议的执行情况，确保各项任务得到有效落实。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明确目标与责任分工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在会议中，鼓励家长积极发言，分享自己的观点和建议，促进家长与学校之间的沟通和理解。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鼓励家长发言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让学生参与家长会，为他们提供展示自己学习成果和才艺的机会，增强学生的自信心和归属感。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提供学生展示机会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在会议过程中，保持与家长和学生的及时反馈和互动，解答他们的疑问和困惑，增强彼此之间的信任和合作。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促进家长、学校、学生三方沟通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家长会项目筹备阶段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根据学校或班级的需求，确定家长会的主题，例如“学生成长分享”、“教育教学计划”、“家校合作与沟通”等。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根据主题，设定具体的会议目标，如增进家校沟通、促进学生全面发展、解决教育教学中的问题等。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设定会议目标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确定会议主题与目标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根据会议主题和目标，制定详细的会议流程，包括开场白、主题发言、分组讨论、总结与闭幕等环节。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为每个环节设定合理的时间，确保会议按计划进行，同时留出足够的机动时间以应对突发情况。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制定详细计划与时间表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安排时间表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制定会议流程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邀请与会人员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根据会议主题和目标，确定需要邀请的与会人员，如学校领导、教师、家长代表等，并提前发出邀请函。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根据会议需求，提前准备好相关材料，如会议背景资料、发言稿、讨论议题等，并提前发送给与会人员以便他们提前了解会议内容。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邀请与会人员及准备相关材料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家长会项目执行阶段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介绍议程安排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主持人详细阐述本次家长会的议程安排，包括各个环节的主题、时间安排以及预期的讨论结果，以便与会人员了解会议的整体流程和重点。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主持人首先进行简短的开场致辞，对与会人员表示欢迎，并简要介绍本次家长会的目的和重要性。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引导讨论氛围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主持人通过轻松幽默的语言或互动环节，引导与会人员进入讨论氛围，为后续的发言和交流环节打下良好的基础。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主持人开场及介绍议程安排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各方代表发言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教师、家长和学生代表分别就各自关心的议题进行发言，分享观点、经验和建议。发言内容应紧扣议程主题，具有针对性和建设性。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互动交流环节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与会人员就发言内容进行提问、补充或展开讨论，形成积极的互动氛围。主持人应适时引导讨论方向，确保交流环节的高效和有序。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记录与整理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指定专人负责记录讨论过程中的重要观点和建议，以便后续整理和分析。同时，鼓励与会人员使用电子设备或纸质笔记进行个人记录，以便回顾和跟进。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各方代表发言及互动交流环节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https://d.book118.com/477032116102006036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2024-09-11T11:48:22.791</cp:lastPrinted>
  <dcterms:created xsi:type="dcterms:W3CDTF">2024-09-11T03:48:22Z</dcterms:created>
  <dcterms:modified xsi:type="dcterms:W3CDTF">2024-09-11T03:48:24Z</dcterms:modified>
</cp:coreProperties>
</file>