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48249-336E-44BB-B85C-3C33C2E9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009B-F1F6-4B32-905E-4C5C8750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75641-4D8B-4140-BECF-11030E55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20D8A-D19A-4097-8DD9-8A9DDC7C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3B145-769D-460E-9256-5A8CEC64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581DA-CA0D-42A0-B160-57D98AF31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CFA52-FC04-4D52-A7F3-3AC44721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67C57-0667-4876-B4CE-CD1EE726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75EC9-E738-4DFD-AA79-6B92208A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DE57-84E9-4C59-8CA0-556ED80E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EAA63-AEE4-45BE-9F3C-8C698D09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21441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体育心理学实验研究方案\n## 1.体育心理学实验研究背景及意义\n### 1.1体育心理学实验研究的发展历程\n### 1.2体育心理学实验研究的重要性\n### 1.3体育心理学实验研究的发展趋势\n## 2.体育心理学实验研究方法与技术\n### 2.1体育心理学实验研究的基本方法\n### 2.2体育心理学实验研究的先进技术\n### 2.3体育心理学实验研究的数据收集与分析\n## 3.体育心理学实验研究设计\n### 3.1体育心理学实验研究的目的与假设\n### 3.2体育心理学实验研究的设计要素\n### 3.3体育心理学实验研究的伦理问题\n## 4.体育心理学实验研究的实施\n### 4.1体育心理学实验研究的样本选择与分组\n### 4.2体育心理学实验研究的变量控制\n### 4.3体育心理学实验研究的数据收集与处理\n## 5.体育心理学实验研究的数据分析与解释\n### 5.1体育心理学实验研究的数据分析方法\n### 5.2体育心理学实验研究的数据解释技巧\n### 5.3体育心理学实验研究的结果呈现与讨论\n## 6.体育心理学实验研究的实例分析\n### 6.1成功的体育心理学实验研究实例分析\n### 6.2体育心理学实验研究中的问题与解决方案\n### 6.3体育心理学实验研究的未来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体育心理学实验研究方案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可编辑 DOCS 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可编辑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体育心理学实验研究背景及意义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20世纪初，体育心理学实验研究开始兴起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体育心理学的奠基人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卡尔·斯皮尔曼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提出了心理因素对运动表现的影响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亨利·艾伦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研究了心理训练对运动员的影响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托马斯·古尔德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提出了心理测试在体育中的应用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20世纪中期，体育心理学实验研究迅速发展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阿尔弗雷德·阿德勒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提出了个体心理学在体育中的应用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维克托·弗兰克尔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研究了心理压力对运动员的影响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约瑟夫·沃尔珀特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提出了心理唤醒理论在体育中的应用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20世纪末至今，体育心理学实验研究更加深入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保罗·贝尔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提出了心理技能训练在体育中的应用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蒂姆·克鲁斯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研究了心理韧性对运动员的影响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丹尼尔·戈尔曼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提出了情绪智力在体育中的应用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帮助运动员建立自信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培养运动员的心理恢复能力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提高运动员的心理韧性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提高运动员的心理素质</a:t>
                </a:r>
                <a:endParaRPr/>
              </a:p>
            </p:txBody>
          </p:sp>
        </p:grpSp>
        <p:grpSp>
          <p:nvGrpSpPr>
            <p:cNvPr id="23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提高运动员的动作准确性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提高运动员的动作协调性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提高运动员的动作稳定性</a:t>
                </a:r>
                <a:endParaRPr/>
              </a:p>
            </p:txBody>
          </p:sp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优化运动员的技术动作</a:t>
                </a:r>
                <a:endParaRPr/>
              </a:p>
            </p:txBody>
          </p:sp>
        </p:grpSp>
        <p:grpSp>
          <p:nvGrpSpPr>
            <p:cNvPr id="24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降低运动员的比赛焦虑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提高运动员的比赛适应能力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提高运动员的比赛表现</a:t>
                </a:r>
                <a:endParaRPr/>
              </a:p>
            </p:txBody>
          </p: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提高运动员的比赛成绩</a:t>
                </a:r>
                <a:endParaRPr/>
              </a:p>
            </p:txBody>
          </p:sp>
        </p:grpSp>
      </p:grpSp>
      <p:pic>
        <p:nvPicPr>
          <p:cNvPr id="24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研究的综合化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结合多种研究方法进行研究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考虑多种心理因素对运动表现的影响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关注运动员的个体差异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研究的个性化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针对不同运动员的特点进行研究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考虑运动员的心理需求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关注运动员的心理发展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研究的应用化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将研究成果应用于运动训练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将研究成果应用于比赛策略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将研究成果应用于运动员的心理康复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体育心理学实验研究方法与技术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对照实验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变量实验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重复实验</a:t>
                </a:r>
                <a:endParaRPr/>
              </a:p>
            </p:txBody>
          </p:sp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</a:t>
                </a:r>
                <a:endParaRPr/>
              </a:p>
            </p:txBody>
          </p:sp>
        </p:grpSp>
        <p:grpSp>
          <p:nvGrpSpPr>
            <p:cNvPr id="27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参与观察</a:t>
                </a:r>
                <a:endParaRPr/>
              </a:p>
            </p:txBody>
          </p:sp>
          <p:sp>
            <p:nvSpPr>
              <p:cNvPr id="28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</p:txBody>
          </p:sp>
          <p:sp>
            <p:nvSpPr>
              <p:cNvPr id="28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8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调查法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认知神经科学技术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事件相关电位（ERP）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功能磁共振成像（fMRI）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磁共振波谱成像（MRS）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蛋白质组学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代谢组学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可穿戴设备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体育心理学实验研究的先进技术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endParaRPr/>
              </a:p>
            </p:txBody>
          </p:sp>
          <p:sp>
            <p:nvSpPr>
              <p:cNvPr id="3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调查数据</a:t>
                </a:r>
                <a:endParaRPr/>
              </a:p>
            </p:txBody>
          </p:sp>
        </p:grpSp>
        <p:grpSp>
          <p:nvGrpSpPr>
            <p:cNvPr id="3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3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</a:t>
                </a:r>
                <a:endParaRPr/>
              </a:p>
            </p:txBody>
          </p:sp>
        </p:grpSp>
        <p:grpSp>
          <p:nvGrpSpPr>
            <p:cNvPr id="3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</a:t>
                </a:r>
                <a:endParaRPr/>
              </a:p>
            </p:txBody>
          </p:sp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动画演示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交互式图表</a:t>
                </a:r>
                <a:endParaRPr/>
              </a:p>
            </p:txBody>
          </p:sp>
        </p:grpSp>
      </p:grpSp>
      <p:pic>
        <p:nvPicPr>
          <p:cNvPr id="3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体育心理学实验研究的数据收集与分析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体育心理学实验研究设计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研究目的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探讨心理因素对运动表现的影响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研究心理训练对运动员的影响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分析运动员的心理特点与需求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研究假设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心理因素对运动表现有显著影响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心理训练能显著提高运动员的运动表现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运动员的心理特点与需求存在个体差异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体育心理学实验研究的目的与假设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体育心理学实验研究的设计要素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观众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研究变量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干扰变量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实验前测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实验后测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数据匿名化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数据加密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数据访问控制</a:t>
                </a:r>
                <a:endParaRPr/>
              </a:p>
            </p:txBody>
          </p:sp>
          <p:sp>
            <p:nvSpPr>
              <p:cNvPr id="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伦理审查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研究方案审查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研究过程审查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研究结果审查</a:t>
                </a:r>
                <a:endParaRPr/>
              </a:p>
            </p:txBody>
          </p:sp>
          <p:sp>
            <p:nvSpPr>
              <p:cNvPr id="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受试者权益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退出自由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隐私保护</a:t>
                </a:r>
                <a:endParaRPr/>
              </a:p>
            </p:txBody>
          </p:sp>
          <p:sp>
            <p:nvSpPr>
              <p:cNvPr id="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体育心理学实验研究的伦理问题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https://d.book118.com/477032144152006044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体育心理学实验研究方案</vt:lpstr>
      <vt:lpstr>体育心理学实验研究背景及意义</vt:lpstr>
      <vt:lpstr>PowerPoint Presentation</vt:lpstr>
      <vt:lpstr>PowerPoint Presentation</vt:lpstr>
      <vt:lpstr>PowerPoint Presentation</vt:lpstr>
      <vt:lpstr>体育心理学实验研究方法与技术</vt:lpstr>
      <vt:lpstr>PowerPoint Presentation</vt:lpstr>
      <vt:lpstr>PowerPoint Presentation</vt:lpstr>
      <vt:lpstr>PowerPoint Presentation</vt:lpstr>
      <vt:lpstr>体育心理学实验研究设计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2024-09-19T09:43:58.896</cp:lastPrinted>
  <dcterms:created xsi:type="dcterms:W3CDTF">2024-09-19T01:43:58Z</dcterms:created>
  <dcterms:modified xsi:type="dcterms:W3CDTF">2024-09-19T01:44:00Z</dcterms:modified>
</cp:coreProperties>
</file>