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49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2" r:id="rId22"/>
  </p:sldIdLst>
  <p:sldSz cx="9144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tags" Target="tags/tag287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image" Target="../media/image2.png" /><Relationship Id="rId14" Type="http://schemas.openxmlformats.org/officeDocument/2006/relationships/tags" Target="../tags/tag12.xml" /><Relationship Id="rId15" Type="http://schemas.openxmlformats.org/officeDocument/2006/relationships/image" Target="../media/image3.png" /><Relationship Id="rId16" Type="http://schemas.openxmlformats.org/officeDocument/2006/relationships/tags" Target="../tags/tag13.xml" /><Relationship Id="rId17" Type="http://schemas.openxmlformats.org/officeDocument/2006/relationships/image" Target="../media/image4.png" /><Relationship Id="rId18" Type="http://schemas.openxmlformats.org/officeDocument/2006/relationships/tags" Target="../tags/tag14.xml" /><Relationship Id="rId19" Type="http://schemas.openxmlformats.org/officeDocument/2006/relationships/image" Target="../media/image5.png" /><Relationship Id="rId2" Type="http://schemas.openxmlformats.org/officeDocument/2006/relationships/tags" Target="../tags/tag2.xml" /><Relationship Id="rId20" Type="http://schemas.openxmlformats.org/officeDocument/2006/relationships/tags" Target="../tags/tag15.xml" /><Relationship Id="rId21" Type="http://schemas.openxmlformats.org/officeDocument/2006/relationships/image" Target="../media/image6.png" /><Relationship Id="rId22" Type="http://schemas.openxmlformats.org/officeDocument/2006/relationships/tags" Target="../tags/tag16.xml" /><Relationship Id="rId23" Type="http://schemas.openxmlformats.org/officeDocument/2006/relationships/tags" Target="../tags/tag17.xml" /><Relationship Id="rId24" Type="http://schemas.openxmlformats.org/officeDocument/2006/relationships/tags" Target="../tags/tag18.xml" /><Relationship Id="rId25" Type="http://schemas.openxmlformats.org/officeDocument/2006/relationships/tags" Target="../tags/tag19.xml" /><Relationship Id="rId26" Type="http://schemas.openxmlformats.org/officeDocument/2006/relationships/tags" Target="../tags/tag20.xml" /><Relationship Id="rId27" Type="http://schemas.openxmlformats.org/officeDocument/2006/relationships/tags" Target="../tags/tag21.xml" /><Relationship Id="rId28" Type="http://schemas.openxmlformats.org/officeDocument/2006/relationships/tags" Target="../tags/tag22.xml" /><Relationship Id="rId29" Type="http://schemas.openxmlformats.org/officeDocument/2006/relationships/tags" Target="../tags/tag23.xml" /><Relationship Id="rId3" Type="http://schemas.openxmlformats.org/officeDocument/2006/relationships/tags" Target="../tags/tag3.xml" /><Relationship Id="rId30" Type="http://schemas.openxmlformats.org/officeDocument/2006/relationships/tags" Target="../tags/tag24.xml" /><Relationship Id="rId31" Type="http://schemas.openxmlformats.org/officeDocument/2006/relationships/tags" Target="../tags/tag25.xml" /><Relationship Id="rId32" Type="http://schemas.openxmlformats.org/officeDocument/2006/relationships/tags" Target="../tags/tag26.xml" /><Relationship Id="rId33" Type="http://schemas.openxmlformats.org/officeDocument/2006/relationships/tags" Target="../tags/tag27.xml" /><Relationship Id="rId34" Type="http://schemas.openxmlformats.org/officeDocument/2006/relationships/tags" Target="../tags/tag28.xml" /><Relationship Id="rId35" Type="http://schemas.openxmlformats.org/officeDocument/2006/relationships/tags" Target="../tags/tag29.xml" /><Relationship Id="rId36" Type="http://schemas.openxmlformats.org/officeDocument/2006/relationships/tags" Target="../tags/tag30.xml" /><Relationship Id="rId37" Type="http://schemas.openxmlformats.org/officeDocument/2006/relationships/tags" Target="../tags/tag31.xml" /><Relationship Id="rId38" Type="http://schemas.openxmlformats.org/officeDocument/2006/relationships/tags" Target="../tags/tag32.xml" /><Relationship Id="rId39" Type="http://schemas.openxmlformats.org/officeDocument/2006/relationships/tags" Target="../tags/tag33.xml" /><Relationship Id="rId4" Type="http://schemas.openxmlformats.org/officeDocument/2006/relationships/tags" Target="../tags/tag4.xml" /><Relationship Id="rId40" Type="http://schemas.openxmlformats.org/officeDocument/2006/relationships/tags" Target="../tags/tag34.xml" /><Relationship Id="rId41" Type="http://schemas.openxmlformats.org/officeDocument/2006/relationships/tags" Target="../tags/tag35.xml" /><Relationship Id="rId42" Type="http://schemas.openxmlformats.org/officeDocument/2006/relationships/tags" Target="../tags/tag36.xml" /><Relationship Id="rId43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49.xml" /><Relationship Id="rId11" Type="http://schemas.openxmlformats.org/officeDocument/2006/relationships/image" Target="../media/image7.png" /><Relationship Id="rId12" Type="http://schemas.openxmlformats.org/officeDocument/2006/relationships/tags" Target="../tags/tag50.xml" /><Relationship Id="rId13" Type="http://schemas.openxmlformats.org/officeDocument/2006/relationships/image" Target="../media/image3.png" /><Relationship Id="rId14" Type="http://schemas.openxmlformats.org/officeDocument/2006/relationships/tags" Target="../tags/tag51.xml" /><Relationship Id="rId15" Type="http://schemas.openxmlformats.org/officeDocument/2006/relationships/image" Target="../media/image8.png" /><Relationship Id="rId16" Type="http://schemas.openxmlformats.org/officeDocument/2006/relationships/tags" Target="../tags/tag52.xml" /><Relationship Id="rId17" Type="http://schemas.openxmlformats.org/officeDocument/2006/relationships/image" Target="../media/image6.png" /><Relationship Id="rId18" Type="http://schemas.openxmlformats.org/officeDocument/2006/relationships/tags" Target="../tags/tag53.xml" /><Relationship Id="rId19" Type="http://schemas.openxmlformats.org/officeDocument/2006/relationships/tags" Target="../tags/tag54.xml" /><Relationship Id="rId2" Type="http://schemas.openxmlformats.org/officeDocument/2006/relationships/tags" Target="../tags/tag43.xml" /><Relationship Id="rId20" Type="http://schemas.openxmlformats.org/officeDocument/2006/relationships/tags" Target="../tags/tag55.xml" /><Relationship Id="rId21" Type="http://schemas.openxmlformats.org/officeDocument/2006/relationships/tags" Target="../tags/tag5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image" Target="../media/image1.png" /><Relationship Id="rId8" Type="http://schemas.openxmlformats.org/officeDocument/2006/relationships/tags" Target="../tags/tag48.xml" /><Relationship Id="rId9" Type="http://schemas.openxmlformats.org/officeDocument/2006/relationships/image" Target="../media/image2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tags" Target="../tags/tag62.xml" /><Relationship Id="rId11" Type="http://schemas.openxmlformats.org/officeDocument/2006/relationships/image" Target="../media/image4.png" /><Relationship Id="rId12" Type="http://schemas.openxmlformats.org/officeDocument/2006/relationships/tags" Target="../tags/tag63.xml" /><Relationship Id="rId13" Type="http://schemas.openxmlformats.org/officeDocument/2006/relationships/image" Target="../media/image9.png" /><Relationship Id="rId14" Type="http://schemas.openxmlformats.org/officeDocument/2006/relationships/tags" Target="../tags/tag64.xml" /><Relationship Id="rId15" Type="http://schemas.openxmlformats.org/officeDocument/2006/relationships/image" Target="../media/image10.png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tags" Target="../tags/tag68.xml" /><Relationship Id="rId2" Type="http://schemas.openxmlformats.org/officeDocument/2006/relationships/tags" Target="../tags/tag58.xml" /><Relationship Id="rId20" Type="http://schemas.openxmlformats.org/officeDocument/2006/relationships/tags" Target="../tags/tag69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59.xml" /><Relationship Id="rId5" Type="http://schemas.openxmlformats.org/officeDocument/2006/relationships/image" Target="../media/image2.png" /><Relationship Id="rId6" Type="http://schemas.openxmlformats.org/officeDocument/2006/relationships/tags" Target="../tags/tag60.xml" /><Relationship Id="rId7" Type="http://schemas.openxmlformats.org/officeDocument/2006/relationships/image" Target="../media/image7.png" /><Relationship Id="rId8" Type="http://schemas.openxmlformats.org/officeDocument/2006/relationships/tags" Target="../tags/tag61.xml" /><Relationship Id="rId9" Type="http://schemas.openxmlformats.org/officeDocument/2006/relationships/image" Target="../media/image3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32" Type="http://schemas.openxmlformats.org/officeDocument/2006/relationships/tags" Target="../tags/tag131.xml" /><Relationship Id="rId33" Type="http://schemas.openxmlformats.org/officeDocument/2006/relationships/tags" Target="../tags/tag132.xml" /><Relationship Id="rId34" Type="http://schemas.openxmlformats.org/officeDocument/2006/relationships/tags" Target="../tags/tag133.xml" /><Relationship Id="rId35" Type="http://schemas.openxmlformats.org/officeDocument/2006/relationships/tags" Target="../tags/tag134.xml" /><Relationship Id="rId36" Type="http://schemas.openxmlformats.org/officeDocument/2006/relationships/tags" Target="../tags/tag135.xml" /><Relationship Id="rId37" Type="http://schemas.openxmlformats.org/officeDocument/2006/relationships/slideMaster" Target="../slideMasters/slideMaster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7124E1-D67F-4BB1-84D4-1C9DD758C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5CABA6-3CFD-443D-A8F6-90CC0C428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BFED53-2CEE-4679-B090-2CB50A4AF0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D42CD9-9238-43A4-87F8-C534C195C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DE096D-6FA1-47F5-8457-3FEC08425C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49E5DD-62EE-4565-B765-BB3B169945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EAAD36-E597-4081-A1AC-047C4DA939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3E0B75-A006-4C04-A2C0-7E7C416FF3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D1C8D1-8403-486F-8908-56115F022F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E80213-C6C8-44FF-84C6-B7E708061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4C3788-CB82-4BF2-8951-D99477CDC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38"/>
          <p:cNvCxnSpPr/>
          <p:nvPr>
            <p:custDataLst>
              <p:tags r:id="rId1"/>
            </p:custDataLst>
          </p:nvPr>
        </p:nvCxnSpPr>
        <p:spPr>
          <a:xfrm>
            <a:off x="8487251" y="590550"/>
            <a:ext cx="100488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7"/>
          <p:cNvCxnSpPr/>
          <p:nvPr>
            <p:custDataLst>
              <p:tags r:id="rId2"/>
            </p:custDataLst>
          </p:nvPr>
        </p:nvCxnSpPr>
        <p:spPr>
          <a:xfrm>
            <a:off x="8487251" y="648970"/>
            <a:ext cx="100488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36"/>
          <p:cNvCxnSpPr/>
          <p:nvPr>
            <p:custDataLst>
              <p:tags r:id="rId3"/>
            </p:custDataLst>
          </p:nvPr>
        </p:nvCxnSpPr>
        <p:spPr>
          <a:xfrm>
            <a:off x="8487251" y="707390"/>
            <a:ext cx="100488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6" name="署名"/>
          <p:cNvSpPr txBox="1">
            <a:spLocks noGrp="1"/>
          </p:cNvSpPr>
          <p:nvPr>
            <p:ph type="body" idx="33" hasCustomPrompt="1"/>
            <p:custDataLst>
              <p:tags r:id="rId4"/>
            </p:custDataLst>
          </p:nvPr>
        </p:nvSpPr>
        <p:spPr>
          <a:xfrm>
            <a:off x="7406640" y="3420110"/>
            <a:ext cx="1181100" cy="45593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sz="1050">
                <a:sym typeface="+mn-ea"/>
              </a:rPr>
              <a:t>单击编辑文本</a:t>
            </a:r>
            <a:endParaRPr sz="1050"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2" hasCustomPrompt="1"/>
            <p:custDataLst>
              <p:tags r:id="rId5"/>
            </p:custDataLst>
          </p:nvPr>
        </p:nvSpPr>
        <p:spPr>
          <a:xfrm>
            <a:off x="2925603" y="2610485"/>
            <a:ext cx="5662136" cy="67754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sz="1500">
                <a:sym typeface="+mn-ea"/>
              </a:rPr>
              <a:t>单击此处编辑母版副标题样式</a:t>
            </a:r>
            <a:endParaRPr sz="1500"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1" hasCustomPrompt="1"/>
            <p:custDataLst>
              <p:tags r:id="rId6"/>
            </p:custDataLst>
          </p:nvPr>
        </p:nvSpPr>
        <p:spPr>
          <a:xfrm>
            <a:off x="2925603" y="725805"/>
            <a:ext cx="5662136" cy="18808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sz="4200">
                <a:sym typeface="+mn-ea"/>
              </a:rPr>
              <a:t>单击此处编辑标题</a:t>
            </a:r>
            <a:endParaRPr sz="4200">
              <a:sym typeface="+mn-ea"/>
            </a:endParaRPr>
          </a:p>
        </p:txBody>
      </p:sp>
      <p:sp>
        <p:nvSpPr>
          <p:cNvPr id="1048672" name="椭圆 17"/>
          <p:cNvSpPr/>
          <p:nvPr>
            <p:custDataLst>
              <p:tags r:id="rId7"/>
            </p:custDataLst>
          </p:nvPr>
        </p:nvSpPr>
        <p:spPr>
          <a:xfrm>
            <a:off x="989171" y="2337435"/>
            <a:ext cx="130492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4" name="椭圆 18"/>
          <p:cNvSpPr/>
          <p:nvPr>
            <p:custDataLst>
              <p:tags r:id="rId8"/>
            </p:custDataLst>
          </p:nvPr>
        </p:nvSpPr>
        <p:spPr>
          <a:xfrm>
            <a:off x="966311" y="2305685"/>
            <a:ext cx="176688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5" name="直接连接符 19"/>
          <p:cNvCxnSpPr/>
          <p:nvPr>
            <p:custDataLst>
              <p:tags r:id="rId9"/>
            </p:custDataLst>
          </p:nvPr>
        </p:nvCxnSpPr>
        <p:spPr>
          <a:xfrm flipH="1">
            <a:off x="1054893" y="2542540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同心圆 4"/>
          <p:cNvSpPr/>
          <p:nvPr>
            <p:custDataLst>
              <p:tags r:id="rId10"/>
            </p:custDataLst>
          </p:nvPr>
        </p:nvSpPr>
        <p:spPr>
          <a:xfrm>
            <a:off x="3268503" y="3462020"/>
            <a:ext cx="2567463" cy="3423285"/>
          </a:xfrm>
          <a:prstGeom prst="donut">
            <a:avLst>
              <a:gd name="adj" fmla="val 35831"/>
            </a:avLst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>
            <a:softEdge rad="330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3" name="5" descr="5资源 6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2570" r="30381"/>
          <a:stretch>
            <a:fillRect/>
          </a:stretch>
        </p:blipFill>
        <p:spPr>
          <a:xfrm flipH="1">
            <a:off x="9048" y="4076065"/>
            <a:ext cx="9133522" cy="18453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78" h="2906">
                <a:moveTo>
                  <a:pt x="0" y="0"/>
                </a:moveTo>
                <a:lnTo>
                  <a:pt x="19178" y="0"/>
                </a:lnTo>
                <a:lnTo>
                  <a:pt x="19178" y="2906"/>
                </a:lnTo>
                <a:lnTo>
                  <a:pt x="0" y="2906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55" name="3" descr="6资源 7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253" t="-21748" r="30554" b="-22908"/>
          <a:stretch>
            <a:fillRect/>
          </a:stretch>
        </p:blipFill>
        <p:spPr>
          <a:xfrm flipH="1">
            <a:off x="-5238" y="3152775"/>
            <a:ext cx="9147810" cy="37211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860">
                <a:moveTo>
                  <a:pt x="19196" y="4932"/>
                </a:moveTo>
                <a:lnTo>
                  <a:pt x="19208" y="4932"/>
                </a:lnTo>
                <a:lnTo>
                  <a:pt x="19208" y="5860"/>
                </a:lnTo>
                <a:lnTo>
                  <a:pt x="19196" y="5860"/>
                </a:lnTo>
                <a:lnTo>
                  <a:pt x="19196" y="4932"/>
                </a:lnTo>
                <a:close/>
                <a:moveTo>
                  <a:pt x="0" y="881"/>
                </a:moveTo>
                <a:lnTo>
                  <a:pt x="19196" y="881"/>
                </a:lnTo>
                <a:lnTo>
                  <a:pt x="19196" y="4932"/>
                </a:lnTo>
                <a:lnTo>
                  <a:pt x="0" y="4932"/>
                </a:lnTo>
                <a:lnTo>
                  <a:pt x="0" y="881"/>
                </a:lnTo>
                <a:close/>
                <a:moveTo>
                  <a:pt x="19196" y="0"/>
                </a:moveTo>
                <a:lnTo>
                  <a:pt x="19208" y="0"/>
                </a:lnTo>
                <a:lnTo>
                  <a:pt x="19208" y="881"/>
                </a:lnTo>
                <a:lnTo>
                  <a:pt x="19196" y="881"/>
                </a:lnTo>
                <a:lnTo>
                  <a:pt x="19196" y="0"/>
                </a:lnTo>
                <a:close/>
              </a:path>
            </a:pathLst>
          </a:custGeom>
        </p:spPr>
      </p:pic>
      <p:pic>
        <p:nvPicPr>
          <p:cNvPr id="2097157" name="7" descr="4资源 5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798" t="-84377" r="29936" b="-110637"/>
          <a:stretch>
            <a:fillRect/>
          </a:stretch>
        </p:blipFill>
        <p:spPr>
          <a:xfrm flipH="1">
            <a:off x="-5238" y="3457575"/>
            <a:ext cx="9147810" cy="33813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325">
                <a:moveTo>
                  <a:pt x="19204" y="3328"/>
                </a:moveTo>
                <a:lnTo>
                  <a:pt x="19208" y="3328"/>
                </a:lnTo>
                <a:lnTo>
                  <a:pt x="19208" y="5325"/>
                </a:lnTo>
                <a:lnTo>
                  <a:pt x="19204" y="5325"/>
                </a:lnTo>
                <a:lnTo>
                  <a:pt x="19204" y="3328"/>
                </a:lnTo>
                <a:close/>
                <a:moveTo>
                  <a:pt x="0" y="1523"/>
                </a:moveTo>
                <a:lnTo>
                  <a:pt x="19204" y="1523"/>
                </a:lnTo>
                <a:lnTo>
                  <a:pt x="19204" y="3328"/>
                </a:lnTo>
                <a:lnTo>
                  <a:pt x="0" y="3328"/>
                </a:lnTo>
                <a:lnTo>
                  <a:pt x="0" y="1523"/>
                </a:lnTo>
                <a:close/>
                <a:moveTo>
                  <a:pt x="19204" y="0"/>
                </a:moveTo>
                <a:lnTo>
                  <a:pt x="19208" y="0"/>
                </a:lnTo>
                <a:lnTo>
                  <a:pt x="19208" y="1523"/>
                </a:lnTo>
                <a:lnTo>
                  <a:pt x="19204" y="1523"/>
                </a:lnTo>
                <a:lnTo>
                  <a:pt x="19204" y="0"/>
                </a:lnTo>
                <a:close/>
              </a:path>
            </a:pathLst>
          </a:custGeom>
          <a:effectLst/>
        </p:spPr>
      </p:pic>
      <p:pic>
        <p:nvPicPr>
          <p:cNvPr id="2097159" name="1" descr="1资源 2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3988" r="30873"/>
          <a:stretch>
            <a:fillRect/>
          </a:stretch>
        </p:blipFill>
        <p:spPr>
          <a:xfrm flipH="1">
            <a:off x="-2857" y="3333750"/>
            <a:ext cx="9146858" cy="33274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6" h="5240">
                <a:moveTo>
                  <a:pt x="0" y="0"/>
                </a:moveTo>
                <a:lnTo>
                  <a:pt x="19206" y="0"/>
                </a:lnTo>
                <a:lnTo>
                  <a:pt x="19206" y="5240"/>
                </a:lnTo>
                <a:lnTo>
                  <a:pt x="0" y="524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1" name="2" descr="2资源 3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/>
          <a:srcRect l="3662" r="30881"/>
          <a:stretch>
            <a:fillRect/>
          </a:stretch>
        </p:blipFill>
        <p:spPr>
          <a:xfrm flipH="1">
            <a:off x="9048" y="3529330"/>
            <a:ext cx="9126855" cy="29356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4" h="4623">
                <a:moveTo>
                  <a:pt x="0" y="0"/>
                </a:moveTo>
                <a:lnTo>
                  <a:pt x="19164" y="0"/>
                </a:lnTo>
                <a:lnTo>
                  <a:pt x="19164" y="4623"/>
                </a:lnTo>
                <a:lnTo>
                  <a:pt x="0" y="4623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3" name="6" descr="3资源 4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/>
          <a:srcRect l="2149" r="30252"/>
          <a:stretch>
            <a:fillRect/>
          </a:stretch>
        </p:blipFill>
        <p:spPr>
          <a:xfrm flipH="1">
            <a:off x="17145" y="4243705"/>
            <a:ext cx="9125426" cy="15100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1" h="2378">
                <a:moveTo>
                  <a:pt x="0" y="0"/>
                </a:moveTo>
                <a:lnTo>
                  <a:pt x="19161" y="0"/>
                </a:lnTo>
                <a:lnTo>
                  <a:pt x="19161" y="2378"/>
                </a:lnTo>
                <a:lnTo>
                  <a:pt x="0" y="2378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678" name="椭圆 10"/>
          <p:cNvSpPr/>
          <p:nvPr>
            <p:custDataLst>
              <p:tags r:id="rId23"/>
            </p:custDataLst>
          </p:nvPr>
        </p:nvSpPr>
        <p:spPr>
          <a:xfrm>
            <a:off x="3488531" y="3312795"/>
            <a:ext cx="53816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椭圆 12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>
            <a:off x="4787741" y="4570730"/>
            <a:ext cx="40500" cy="54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2" name="椭圆 13"/>
          <p:cNvSpPr/>
          <p:nvPr>
            <p:custDataLst>
              <p:tags r:id="rId25"/>
            </p:custDataLst>
          </p:nvPr>
        </p:nvSpPr>
        <p:spPr>
          <a:xfrm>
            <a:off x="2906077" y="3529330"/>
            <a:ext cx="53816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4" name="椭圆 20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>
            <a:off x="5510689" y="5753735"/>
            <a:ext cx="40500" cy="54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6" name="椭圆 21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>
            <a:off x="6154102" y="5859145"/>
            <a:ext cx="40500" cy="54000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8" name="椭圆 22"/>
          <p:cNvSpPr/>
          <p:nvPr>
            <p:custDataLst>
              <p:tags r:id="rId28"/>
            </p:custDataLst>
          </p:nvPr>
        </p:nvSpPr>
        <p:spPr>
          <a:xfrm>
            <a:off x="6839426" y="5871845"/>
            <a:ext cx="53816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0" name="椭圆 24"/>
          <p:cNvSpPr/>
          <p:nvPr>
            <p:custDataLst>
              <p:tags r:id="rId29"/>
            </p:custDataLst>
          </p:nvPr>
        </p:nvSpPr>
        <p:spPr>
          <a:xfrm>
            <a:off x="6071235" y="6207125"/>
            <a:ext cx="53816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2" name="椭圆 25"/>
          <p:cNvSpPr>
            <a:spLocks noChangeAspect="1"/>
          </p:cNvSpPr>
          <p:nvPr>
            <p:custDataLst>
              <p:tags r:id="rId30"/>
            </p:custDataLst>
          </p:nvPr>
        </p:nvSpPr>
        <p:spPr>
          <a:xfrm>
            <a:off x="7895272" y="6006465"/>
            <a:ext cx="40500" cy="54000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4" name="椭圆 26"/>
          <p:cNvSpPr/>
          <p:nvPr>
            <p:custDataLst>
              <p:tags r:id="rId31"/>
            </p:custDataLst>
          </p:nvPr>
        </p:nvSpPr>
        <p:spPr>
          <a:xfrm>
            <a:off x="7075170" y="6571615"/>
            <a:ext cx="53816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6" name="椭圆 28"/>
          <p:cNvSpPr>
            <a:spLocks noChangeAspect="1"/>
          </p:cNvSpPr>
          <p:nvPr>
            <p:custDataLst>
              <p:tags r:id="rId32"/>
            </p:custDataLst>
          </p:nvPr>
        </p:nvSpPr>
        <p:spPr>
          <a:xfrm>
            <a:off x="2159317" y="4290060"/>
            <a:ext cx="27000" cy="36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8" name="椭圆 29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>
            <a:off x="2499360" y="3907790"/>
            <a:ext cx="40500" cy="54000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0" name="椭圆 30"/>
          <p:cNvSpPr/>
          <p:nvPr>
            <p:custDataLst>
              <p:tags r:id="rId34"/>
            </p:custDataLst>
          </p:nvPr>
        </p:nvSpPr>
        <p:spPr>
          <a:xfrm>
            <a:off x="2336482" y="4187825"/>
            <a:ext cx="53816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2" name="矩形 31"/>
          <p:cNvSpPr/>
          <p:nvPr>
            <p:custDataLst>
              <p:tags r:id="rId35"/>
            </p:custDataLst>
          </p:nvPr>
        </p:nvSpPr>
        <p:spPr>
          <a:xfrm>
            <a:off x="2300763" y="5777230"/>
            <a:ext cx="678656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矩形 32"/>
          <p:cNvSpPr/>
          <p:nvPr>
            <p:custDataLst>
              <p:tags r:id="rId36"/>
            </p:custDataLst>
          </p:nvPr>
        </p:nvSpPr>
        <p:spPr>
          <a:xfrm>
            <a:off x="2686526" y="6062980"/>
            <a:ext cx="507682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椭圆 33"/>
          <p:cNvSpPr>
            <a:spLocks noChangeAspect="1"/>
          </p:cNvSpPr>
          <p:nvPr>
            <p:custDataLst>
              <p:tags r:id="rId37"/>
            </p:custDataLst>
          </p:nvPr>
        </p:nvSpPr>
        <p:spPr>
          <a:xfrm>
            <a:off x="8342471" y="6284595"/>
            <a:ext cx="108000" cy="144000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椭圆 34"/>
          <p:cNvSpPr/>
          <p:nvPr>
            <p:custDataLst>
              <p:tags r:id="rId38"/>
            </p:custDataLst>
          </p:nvPr>
        </p:nvSpPr>
        <p:spPr>
          <a:xfrm>
            <a:off x="6166485" y="4083685"/>
            <a:ext cx="221456" cy="295275"/>
          </a:xfrm>
          <a:prstGeom prst="ellipse">
            <a:avLst/>
          </a:prstGeom>
          <a:noFill/>
          <a:ln w="317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椭圆 35"/>
          <p:cNvSpPr>
            <a:spLocks noChangeAspect="1"/>
          </p:cNvSpPr>
          <p:nvPr>
            <p:custDataLst>
              <p:tags r:id="rId39"/>
            </p:custDataLst>
          </p:nvPr>
        </p:nvSpPr>
        <p:spPr>
          <a:xfrm>
            <a:off x="2078355" y="5342890"/>
            <a:ext cx="108000" cy="144000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0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41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42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456300" y="1490400"/>
            <a:ext cx="82269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sz="1800">
                <a:sym typeface="+mn-ea"/>
              </a:defRPr>
            </a:lvl1pPr>
            <a:lvl2pPr>
              <a:defRPr sz="1600">
                <a:sym typeface="+mn-ea"/>
              </a:defRPr>
            </a:lvl2pPr>
            <a:lvl3pPr>
              <a:defRPr sz="1600">
                <a:sym typeface="+mn-ea"/>
              </a:defRPr>
            </a:lvl3pPr>
            <a:lvl4pPr>
              <a:defRPr sz="1400">
                <a:sym typeface="+mn-ea"/>
              </a:defRPr>
            </a:lvl4pPr>
            <a:lvl5pPr>
              <a:defRPr sz="1400">
                <a:sym typeface="+mn-ea"/>
              </a:defRPr>
            </a:lvl5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456300" y="608400"/>
            <a:ext cx="82269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ctr"/>
            <a:r>
              <a:rPr sz="2700">
                <a:sym typeface="+mn-ea"/>
              </a:rPr>
              <a:t>单击此处编辑母版标题样式</a:t>
            </a:r>
            <a:endParaRPr sz="2700"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内容占位符 9"/>
          <p:cNvSpPr>
            <a:spLocks noGrp="1"/>
          </p:cNvSpPr>
          <p:nvPr>
            <p:ph idx="15"/>
            <p:custDataLst>
              <p:tags r:id="rId1"/>
            </p:custDataLst>
          </p:nvPr>
        </p:nvSpPr>
        <p:spPr>
          <a:xfrm>
            <a:off x="2019774" y="2400299"/>
            <a:ext cx="6616065" cy="2802231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1048730" name="副标题"/>
          <p:cNvSpPr txBox="1">
            <a:spLocks noGrp="1"/>
          </p:cNvSpPr>
          <p:nvPr>
            <p:ph type="body" idx="14" hasCustomPrompt="1"/>
            <p:custDataLst>
              <p:tags r:id="rId2"/>
            </p:custDataLst>
          </p:nvPr>
        </p:nvSpPr>
        <p:spPr>
          <a:xfrm>
            <a:off x="322421" y="1898650"/>
            <a:ext cx="2182177" cy="5016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en-US" altLang="zh-CN" sz="2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sz="1800">
                <a:sym typeface="+mn-ea"/>
              </a:rPr>
              <a:t>单击编辑副标题</a:t>
            </a:r>
            <a:endParaRPr sz="1800"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13" hasCustomPrompt="1"/>
            <p:custDataLst>
              <p:tags r:id="rId3"/>
            </p:custDataLst>
          </p:nvPr>
        </p:nvSpPr>
        <p:spPr>
          <a:xfrm>
            <a:off x="322421" y="845185"/>
            <a:ext cx="2182177" cy="10166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400" b="0" i="0" u="none" strike="noStrike" kern="1200" cap="none" spc="0" normalizeH="0" baseline="0" noProof="1">
                <a:solidFill>
                  <a:schemeClr val="tx1"/>
                </a:soli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>
              <a:lnSpc>
                <a:spcPct val="100000"/>
              </a:lnSpc>
            </a:pPr>
            <a:r>
              <a:rPr sz="4800">
                <a:sym typeface="+mn-ea"/>
              </a:rPr>
              <a:t>标题</a:t>
            </a:r>
            <a:endParaRPr sz="4800">
              <a:sym typeface="+mn-ea"/>
            </a:endParaRPr>
          </a:p>
        </p:txBody>
      </p:sp>
      <p:sp>
        <p:nvSpPr>
          <p:cNvPr id="1048734" name="椭圆 70"/>
          <p:cNvSpPr/>
          <p:nvPr>
            <p:custDataLst>
              <p:tags r:id="rId4"/>
            </p:custDataLst>
          </p:nvPr>
        </p:nvSpPr>
        <p:spPr>
          <a:xfrm>
            <a:off x="1451133" y="3610610"/>
            <a:ext cx="130492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椭圆 71"/>
          <p:cNvSpPr/>
          <p:nvPr>
            <p:custDataLst>
              <p:tags r:id="rId5"/>
            </p:custDataLst>
          </p:nvPr>
        </p:nvSpPr>
        <p:spPr>
          <a:xfrm>
            <a:off x="1428273" y="3578860"/>
            <a:ext cx="176688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72"/>
          <p:cNvCxnSpPr/>
          <p:nvPr>
            <p:custDataLst>
              <p:tags r:id="rId6"/>
            </p:custDataLst>
          </p:nvPr>
        </p:nvCxnSpPr>
        <p:spPr>
          <a:xfrm flipH="1">
            <a:off x="1516856" y="381571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5" name="5" descr="5资源 6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13110" r="45766"/>
          <a:stretch>
            <a:fillRect/>
          </a:stretch>
        </p:blipFill>
        <p:spPr>
          <a:xfrm rot="21360000" flipV="1">
            <a:off x="-33826" y="5465260"/>
            <a:ext cx="9211654" cy="8642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42" h="1361">
                <a:moveTo>
                  <a:pt x="0" y="0"/>
                </a:moveTo>
                <a:lnTo>
                  <a:pt x="19247" y="0"/>
                </a:lnTo>
                <a:lnTo>
                  <a:pt x="19342" y="1361"/>
                </a:lnTo>
                <a:lnTo>
                  <a:pt x="95" y="136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7" name="3" descr="6资源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3577" r="45784"/>
          <a:stretch>
            <a:fillRect/>
          </a:stretch>
        </p:blipFill>
        <p:spPr>
          <a:xfrm rot="21360000" flipV="1">
            <a:off x="-48474" y="5295915"/>
            <a:ext cx="9235233" cy="12045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897">
                <a:moveTo>
                  <a:pt x="0" y="0"/>
                </a:moveTo>
                <a:lnTo>
                  <a:pt x="19259" y="0"/>
                </a:lnTo>
                <a:lnTo>
                  <a:pt x="19392" y="1897"/>
                </a:lnTo>
                <a:lnTo>
                  <a:pt x="133" y="189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9" name="4" descr="7资源 8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13292" r="45774"/>
          <a:stretch>
            <a:fillRect/>
          </a:stretch>
        </p:blipFill>
        <p:spPr>
          <a:xfrm rot="21360000" flipV="1">
            <a:off x="-52944" y="5374464"/>
            <a:ext cx="9235600" cy="104775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650">
                <a:moveTo>
                  <a:pt x="0" y="0"/>
                </a:moveTo>
                <a:lnTo>
                  <a:pt x="19277" y="0"/>
                </a:lnTo>
                <a:lnTo>
                  <a:pt x="19392" y="1650"/>
                </a:lnTo>
                <a:lnTo>
                  <a:pt x="115" y="16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1" name="7" descr="4资源 5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12541" r="45722"/>
          <a:stretch>
            <a:fillRect/>
          </a:stretch>
        </p:blipFill>
        <p:spPr>
          <a:xfrm rot="21360000" flipV="1">
            <a:off x="-27618" y="5629570"/>
            <a:ext cx="9196856" cy="536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11" h="845">
                <a:moveTo>
                  <a:pt x="0" y="0"/>
                </a:moveTo>
                <a:lnTo>
                  <a:pt x="19252" y="0"/>
                </a:lnTo>
                <a:lnTo>
                  <a:pt x="19311" y="845"/>
                </a:lnTo>
                <a:lnTo>
                  <a:pt x="59" y="845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73" name="2" descr="2资源 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3911" r="45796"/>
          <a:stretch>
            <a:fillRect/>
          </a:stretch>
        </p:blipFill>
        <p:spPr>
          <a:xfrm rot="21360000" flipV="1">
            <a:off x="-47214" y="5211061"/>
            <a:ext cx="9238429" cy="13747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8" h="2165">
                <a:moveTo>
                  <a:pt x="0" y="0"/>
                </a:moveTo>
                <a:lnTo>
                  <a:pt x="19247" y="0"/>
                </a:lnTo>
                <a:lnTo>
                  <a:pt x="19398" y="2165"/>
                </a:lnTo>
                <a:lnTo>
                  <a:pt x="151" y="216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5" name="6" descr="3资源 4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12778" r="45738"/>
          <a:stretch>
            <a:fillRect/>
          </a:stretch>
        </p:blipFill>
        <p:spPr>
          <a:xfrm rot="21360000" flipV="1">
            <a:off x="-34959" y="5544067"/>
            <a:ext cx="9208679" cy="70739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36" h="1114">
                <a:moveTo>
                  <a:pt x="0" y="0"/>
                </a:moveTo>
                <a:lnTo>
                  <a:pt x="19258" y="0"/>
                </a:lnTo>
                <a:lnTo>
                  <a:pt x="19336" y="1114"/>
                </a:lnTo>
                <a:lnTo>
                  <a:pt x="78" y="1114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38" name="日期占位符 2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3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4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"/>
          <p:cNvSpPr txBox="1">
            <a:spLocks noGrp="1"/>
          </p:cNvSpPr>
          <p:nvPr>
            <p:ph type="title" idx="13" hasCustomPrompt="1"/>
            <p:custDataLst>
              <p:tags r:id="rId1"/>
            </p:custDataLst>
          </p:nvPr>
        </p:nvSpPr>
        <p:spPr>
          <a:xfrm>
            <a:off x="4587240" y="1090930"/>
            <a:ext cx="4052411" cy="29457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sz="4950">
                <a:sym typeface="+mn-ea"/>
              </a:rPr>
              <a:t>单击编辑标题</a:t>
            </a:r>
            <a:endParaRPr sz="4950">
              <a:sym typeface="+mn-ea"/>
            </a:endParaRPr>
          </a:p>
        </p:txBody>
      </p:sp>
      <p:sp>
        <p:nvSpPr>
          <p:cNvPr id="1048746" name="节编号"/>
          <p:cNvSpPr txBox="1">
            <a:spLocks noGrp="1"/>
          </p:cNvSpPr>
          <p:nvPr>
            <p:ph type="body" idx="9" hasCustomPrompt="1"/>
            <p:custDataLst>
              <p:tags r:id="rId2"/>
            </p:custDataLst>
          </p:nvPr>
        </p:nvSpPr>
        <p:spPr>
          <a:xfrm>
            <a:off x="2015013" y="1091565"/>
            <a:ext cx="2446496" cy="29444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gradFill>
                  <a:gsLst>
                    <a:gs pos="23000">
                      <a:schemeClr val="accent1">
                        <a:alpha val="50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sz="8625" err="1">
                <a:sym typeface="+mn-ea"/>
              </a:rPr>
              <a:t>编号</a:t>
            </a:r>
            <a:endParaRPr sz="8625">
              <a:sym typeface="+mn-ea"/>
            </a:endParaRPr>
          </a:p>
        </p:txBody>
      </p:sp>
      <p:pic>
        <p:nvPicPr>
          <p:cNvPr id="2097177" name="5" descr="5资源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2509" r="37717"/>
          <a:stretch>
            <a:fillRect/>
          </a:stretch>
        </p:blipFill>
        <p:spPr>
          <a:xfrm>
            <a:off x="0" y="4503420"/>
            <a:ext cx="9144000" cy="1269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999">
                <a:moveTo>
                  <a:pt x="0" y="0"/>
                </a:moveTo>
                <a:lnTo>
                  <a:pt x="19200" y="0"/>
                </a:lnTo>
                <a:lnTo>
                  <a:pt x="19200" y="1999"/>
                </a:lnTo>
                <a:lnTo>
                  <a:pt x="0" y="199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9" name="3" descr="6资源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rcRect l="3182" r="37899"/>
          <a:stretch>
            <a:fillRect/>
          </a:stretch>
        </p:blipFill>
        <p:spPr>
          <a:xfrm>
            <a:off x="0" y="4253230"/>
            <a:ext cx="9144000" cy="176974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787">
                <a:moveTo>
                  <a:pt x="0" y="0"/>
                </a:moveTo>
                <a:lnTo>
                  <a:pt x="19200" y="0"/>
                </a:lnTo>
                <a:lnTo>
                  <a:pt x="19200" y="2787"/>
                </a:lnTo>
                <a:lnTo>
                  <a:pt x="0" y="278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1" name="4" descr="7资源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2850" r="37805"/>
          <a:stretch>
            <a:fillRect/>
          </a:stretch>
        </p:blipFill>
        <p:spPr>
          <a:xfrm>
            <a:off x="0" y="4368800"/>
            <a:ext cx="9144000" cy="15392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424">
                <a:moveTo>
                  <a:pt x="0" y="0"/>
                </a:moveTo>
                <a:lnTo>
                  <a:pt x="19200" y="0"/>
                </a:lnTo>
                <a:lnTo>
                  <a:pt x="19200" y="2424"/>
                </a:lnTo>
                <a:lnTo>
                  <a:pt x="0" y="242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3" name="7" descr="4资源 5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709" r="37526"/>
          <a:stretch>
            <a:fillRect/>
          </a:stretch>
        </p:blipFill>
        <p:spPr>
          <a:xfrm>
            <a:off x="0" y="4743450"/>
            <a:ext cx="9144000" cy="7886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242">
                <a:moveTo>
                  <a:pt x="0" y="0"/>
                </a:moveTo>
                <a:lnTo>
                  <a:pt x="19200" y="0"/>
                </a:lnTo>
                <a:lnTo>
                  <a:pt x="19200" y="1242"/>
                </a:lnTo>
                <a:lnTo>
                  <a:pt x="0" y="1242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85" name="1" descr="1资源 2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3920" r="38093"/>
          <a:stretch>
            <a:fillRect/>
          </a:stretch>
        </p:blipFill>
        <p:spPr>
          <a:xfrm>
            <a:off x="0" y="3992880"/>
            <a:ext cx="9144000" cy="22891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605">
                <a:moveTo>
                  <a:pt x="0" y="0"/>
                </a:moveTo>
                <a:lnTo>
                  <a:pt x="19200" y="0"/>
                </a:lnTo>
                <a:lnTo>
                  <a:pt x="19200" y="3605"/>
                </a:lnTo>
                <a:lnTo>
                  <a:pt x="0" y="360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7" name="2" descr="2资源 3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592" r="38010"/>
          <a:stretch>
            <a:fillRect/>
          </a:stretch>
        </p:blipFill>
        <p:spPr>
          <a:xfrm>
            <a:off x="0" y="4127500"/>
            <a:ext cx="9144000" cy="20199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181">
                <a:moveTo>
                  <a:pt x="0" y="0"/>
                </a:moveTo>
                <a:lnTo>
                  <a:pt x="19200" y="0"/>
                </a:lnTo>
                <a:lnTo>
                  <a:pt x="19200" y="3181"/>
                </a:lnTo>
                <a:lnTo>
                  <a:pt x="0" y="318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9" name="6" descr="3资源 4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2067" r="37614"/>
          <a:stretch>
            <a:fillRect/>
          </a:stretch>
        </p:blipFill>
        <p:spPr>
          <a:xfrm>
            <a:off x="0" y="4618990"/>
            <a:ext cx="9144000" cy="10388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636">
                <a:moveTo>
                  <a:pt x="0" y="0"/>
                </a:moveTo>
                <a:lnTo>
                  <a:pt x="19200" y="0"/>
                </a:lnTo>
                <a:lnTo>
                  <a:pt x="19200" y="1636"/>
                </a:lnTo>
                <a:lnTo>
                  <a:pt x="0" y="1636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48" name="矩形 12"/>
          <p:cNvSpPr/>
          <p:nvPr>
            <p:custDataLst>
              <p:tags r:id="rId17"/>
            </p:custDataLst>
          </p:nvPr>
        </p:nvSpPr>
        <p:spPr>
          <a:xfrm>
            <a:off x="824388" y="4204970"/>
            <a:ext cx="678656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4800604" y="1490357"/>
            <a:ext cx="38826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58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456300" y="1490357"/>
            <a:ext cx="38826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456300" y="608400"/>
            <a:ext cx="82269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 sz="2700">
                <a:sym typeface="+mn-ea"/>
              </a:rPr>
              <a:t>单击此处编辑母版标题样式</a:t>
            </a:r>
            <a:endParaRPr sz="2700">
              <a:sym typeface="+mn-ea"/>
            </a:endParaRPr>
          </a:p>
        </p:txBody>
      </p:sp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4676400" y="1854000"/>
            <a:ext cx="40068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4676400" y="1429200"/>
            <a:ext cx="40068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 sz="1500">
                <a:sym typeface="+mn-ea"/>
              </a:rPr>
              <a:t>单击此处编辑母版标题样式</a:t>
            </a:r>
            <a:endParaRPr sz="1500">
              <a:sym typeface="+mn-ea"/>
            </a:endParaRPr>
          </a:p>
        </p:txBody>
      </p:sp>
      <p:sp>
        <p:nvSpPr>
          <p:cNvPr id="1048772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456300" y="1854000"/>
            <a:ext cx="40068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456300" y="1429200"/>
            <a:ext cx="40068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 sz="1500">
                <a:sym typeface="+mn-ea"/>
              </a:rPr>
              <a:t>单击此处编辑母版标题样式</a:t>
            </a:r>
            <a:endParaRPr sz="1500">
              <a:sym typeface="+mn-ea"/>
            </a:endParaRPr>
          </a:p>
        </p:txBody>
      </p:sp>
      <p:sp>
        <p:nvSpPr>
          <p:cNvPr id="1048776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456300" y="608400"/>
            <a:ext cx="82269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 sz="2700">
                <a:sym typeface="+mn-ea"/>
              </a:rPr>
              <a:t>单击此处编辑母版标题样式</a:t>
            </a:r>
            <a:endParaRPr sz="2700">
              <a:sym typeface="+mn-ea"/>
            </a:endParaRPr>
          </a:p>
        </p:txBody>
      </p:sp>
      <p:sp>
        <p:nvSpPr>
          <p:cNvPr id="104877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456300" y="608400"/>
            <a:ext cx="82269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 sz="2700">
                <a:sym typeface="+mn-ea"/>
              </a:rPr>
              <a:t>单击此处编辑母版标题样式</a:t>
            </a:r>
            <a:endParaRPr sz="2700"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456247" y="608330"/>
            <a:ext cx="8226742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456300" y="1324800"/>
            <a:ext cx="82269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 sz="1500">
                <a:sym typeface="+mn-ea"/>
              </a:rPr>
              <a:t>单击此处编辑母版副标题样式</a:t>
            </a:r>
            <a:endParaRPr sz="1500">
              <a:sym typeface="+mn-ea"/>
            </a:endParaRPr>
          </a:p>
        </p:txBody>
      </p:sp>
      <p:sp>
        <p:nvSpPr>
          <p:cNvPr id="104880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456300" y="608400"/>
            <a:ext cx="82269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 sz="2700">
                <a:sym typeface="+mn-ea"/>
              </a:rPr>
              <a:t>单击此处编辑母版标题样式</a:t>
            </a:r>
            <a:endParaRPr sz="2700">
              <a:sym typeface="+mn-ea"/>
            </a:endParaRPr>
          </a:p>
        </p:txBody>
      </p:sp>
      <p:sp>
        <p:nvSpPr>
          <p:cNvPr id="104881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矩形 38"/>
          <p:cNvSpPr/>
          <p:nvPr>
            <p:custDataLst>
              <p:tags r:id="rId1"/>
            </p:custDataLst>
          </p:nvPr>
        </p:nvSpPr>
        <p:spPr>
          <a:xfrm flipH="1">
            <a:off x="7640955" y="3671570"/>
            <a:ext cx="678656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8" name="椭圆 37"/>
          <p:cNvSpPr/>
          <p:nvPr>
            <p:custDataLst>
              <p:tags r:id="rId2"/>
            </p:custDataLst>
          </p:nvPr>
        </p:nvSpPr>
        <p:spPr>
          <a:xfrm flipH="1">
            <a:off x="8023384" y="1898650"/>
            <a:ext cx="130492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0" name="椭圆 27"/>
          <p:cNvSpPr/>
          <p:nvPr>
            <p:custDataLst>
              <p:tags r:id="rId3"/>
            </p:custDataLst>
          </p:nvPr>
        </p:nvSpPr>
        <p:spPr>
          <a:xfrm flipH="1">
            <a:off x="8000524" y="1866900"/>
            <a:ext cx="176688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9" name="直接连接符 21"/>
          <p:cNvCxnSpPr/>
          <p:nvPr>
            <p:custDataLst>
              <p:tags r:id="rId4"/>
            </p:custDataLst>
          </p:nvPr>
        </p:nvCxnSpPr>
        <p:spPr>
          <a:xfrm flipH="1">
            <a:off x="8088630" y="210375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2" name="标题"/>
          <p:cNvSpPr txBox="1">
            <a:spLocks noGrp="1"/>
          </p:cNvSpPr>
          <p:nvPr>
            <p:ph type="title" idx="32" hasCustomPrompt="1"/>
            <p:custDataLst>
              <p:tags r:id="rId5"/>
            </p:custDataLst>
          </p:nvPr>
        </p:nvSpPr>
        <p:spPr>
          <a:xfrm>
            <a:off x="733425" y="811530"/>
            <a:ext cx="4596289" cy="25209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/>
            <a:r>
              <a:rPr sz="4500">
                <a:sym typeface="+mn-ea"/>
              </a:rPr>
              <a:t>单击此处编辑标题</a:t>
            </a:r>
            <a:endParaRPr sz="4500">
              <a:sym typeface="+mn-ea"/>
            </a:endParaRPr>
          </a:p>
        </p:txBody>
      </p:sp>
      <p:sp>
        <p:nvSpPr>
          <p:cNvPr id="1048824" name="署名"/>
          <p:cNvSpPr txBox="1">
            <a:spLocks noGrp="1"/>
          </p:cNvSpPr>
          <p:nvPr>
            <p:ph type="body" idx="31" hasCustomPrompt="1"/>
            <p:custDataLst>
              <p:tags r:id="rId6"/>
            </p:custDataLst>
          </p:nvPr>
        </p:nvSpPr>
        <p:spPr>
          <a:xfrm>
            <a:off x="733425" y="3488055"/>
            <a:ext cx="1176813" cy="42291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 sz="1050">
                <a:sym typeface="+mn-ea"/>
              </a:rPr>
              <a:t>单击编辑文本</a:t>
            </a:r>
            <a:endParaRPr sz="1050">
              <a:sym typeface="+mn-ea"/>
            </a:endParaRPr>
          </a:p>
        </p:txBody>
      </p:sp>
      <p:cxnSp>
        <p:nvCxnSpPr>
          <p:cNvPr id="3145741" name="直接连接符 23"/>
          <p:cNvCxnSpPr/>
          <p:nvPr>
            <p:custDataLst>
              <p:tags r:id="rId7"/>
            </p:custDataLst>
          </p:nvPr>
        </p:nvCxnSpPr>
        <p:spPr>
          <a:xfrm>
            <a:off x="8352949" y="590550"/>
            <a:ext cx="100488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8"/>
            </p:custDataLst>
          </p:nvPr>
        </p:nvCxnSpPr>
        <p:spPr>
          <a:xfrm>
            <a:off x="8352949" y="648970"/>
            <a:ext cx="100488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25"/>
          <p:cNvCxnSpPr/>
          <p:nvPr>
            <p:custDataLst>
              <p:tags r:id="rId9"/>
            </p:custDataLst>
          </p:nvPr>
        </p:nvCxnSpPr>
        <p:spPr>
          <a:xfrm>
            <a:off x="8352949" y="707390"/>
            <a:ext cx="100488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6" name="7" descr="4资源 5"/>
          <p:cNvSpPr/>
          <p:nvPr>
            <p:custDataLst>
              <p:tags r:id="rId10"/>
            </p:custDataLst>
          </p:nvPr>
        </p:nvSpPr>
        <p:spPr>
          <a:xfrm>
            <a:off x="49053" y="4416830"/>
            <a:ext cx="9094946" cy="1141982"/>
          </a:xfrm>
          <a:custGeom>
            <a:gdLst>
              <a:gd name="connsiteX0" fmla="*/ 6575224 w 12126595"/>
              <a:gd name="connsiteY0" fmla="*/ 1141982 h 1141982"/>
              <a:gd name="connsiteX1" fmla="*/ 7272462 w 12126595"/>
              <a:gd name="connsiteY1" fmla="*/ 597968 h 1141982"/>
              <a:gd name="connsiteX2" fmla="*/ 8026624 w 12126595"/>
              <a:gd name="connsiteY2" fmla="*/ 20408 h 1141982"/>
              <a:gd name="connsiteX3" fmla="*/ 8678124 w 12126595"/>
              <a:gd name="connsiteY3" fmla="*/ 251879 h 1141982"/>
              <a:gd name="connsiteX4" fmla="*/ 9768895 w 12126595"/>
              <a:gd name="connsiteY4" fmla="*/ 582872 h 1141982"/>
              <a:gd name="connsiteX5" fmla="*/ 12126595 w 12126595"/>
              <a:gd name="connsiteY5" fmla="*/ 582872 h 1141982"/>
              <a:gd name="connsiteX6" fmla="*/ 12126595 w 12126595"/>
              <a:gd name="connsiteY6" fmla="*/ 560787 h 1141982"/>
              <a:gd name="connsiteX7" fmla="*/ 9768895 w 12126595"/>
              <a:gd name="connsiteY7" fmla="*/ 560787 h 1141982"/>
              <a:gd name="connsiteX8" fmla="*/ 8692274 w 12126595"/>
              <a:gd name="connsiteY8" fmla="*/ 233428 h 1141982"/>
              <a:gd name="connsiteX9" fmla="*/ 8026624 w 12126595"/>
              <a:gd name="connsiteY9" fmla="*/ 0 h 1141982"/>
              <a:gd name="connsiteX10" fmla="*/ 7250746 w 12126595"/>
              <a:gd name="connsiteY10" fmla="*/ 587065 h 1141982"/>
              <a:gd name="connsiteX11" fmla="*/ 6575224 w 12126595"/>
              <a:gd name="connsiteY11" fmla="*/ 1121295 h 1141982"/>
              <a:gd name="connsiteX12" fmla="*/ 5922408 w 12126595"/>
              <a:gd name="connsiteY12" fmla="*/ 885909 h 1141982"/>
              <a:gd name="connsiteX13" fmla="*/ 4906659 w 12126595"/>
              <a:gd name="connsiteY13" fmla="*/ 557432 h 1141982"/>
              <a:gd name="connsiteX14" fmla="*/ 0 w 12126595"/>
              <a:gd name="connsiteY14" fmla="*/ 557432 h 1141982"/>
              <a:gd name="connsiteX15" fmla="*/ 0 w 12126595"/>
              <a:gd name="connsiteY15" fmla="*/ 577840 h 1141982"/>
              <a:gd name="connsiteX16" fmla="*/ 4906659 w 12126595"/>
              <a:gd name="connsiteY16" fmla="*/ 577840 h 1141982"/>
              <a:gd name="connsiteX17" fmla="*/ 5909245 w 12126595"/>
              <a:gd name="connsiteY17" fmla="*/ 903521 h 1141982"/>
              <a:gd name="connsiteX18" fmla="*/ 6575224 w 12126595"/>
              <a:gd name="connsiteY18" fmla="*/ 1141982 h 11419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26595" h="1141982">
                <a:moveTo>
                  <a:pt x="6575224" y="1141982"/>
                </a:moveTo>
                <a:cubicBezTo>
                  <a:pt x="6844052" y="1141982"/>
                  <a:pt x="7049373" y="881996"/>
                  <a:pt x="7272462" y="597968"/>
                </a:cubicBezTo>
                <a:cubicBezTo>
                  <a:pt x="7495553" y="313940"/>
                  <a:pt x="7726539" y="20408"/>
                  <a:pt x="8026624" y="20408"/>
                </a:cubicBezTo>
                <a:cubicBezTo>
                  <a:pt x="8268469" y="20408"/>
                  <a:pt x="8458325" y="126918"/>
                  <a:pt x="8678124" y="251879"/>
                </a:cubicBezTo>
                <a:cubicBezTo>
                  <a:pt x="8954848" y="407032"/>
                  <a:pt x="9268423" y="582872"/>
                  <a:pt x="9768895" y="582872"/>
                </a:cubicBezTo>
                <a:lnTo>
                  <a:pt x="12126595" y="582872"/>
                </a:lnTo>
                <a:lnTo>
                  <a:pt x="12126595" y="560787"/>
                </a:lnTo>
                <a:lnTo>
                  <a:pt x="9768895" y="560787"/>
                </a:lnTo>
                <a:cubicBezTo>
                  <a:pt x="9275992" y="560787"/>
                  <a:pt x="8966035" y="386904"/>
                  <a:pt x="8692274" y="233428"/>
                </a:cubicBezTo>
                <a:cubicBezTo>
                  <a:pt x="8469184" y="108188"/>
                  <a:pt x="8276367" y="0"/>
                  <a:pt x="8026624" y="0"/>
                </a:cubicBezTo>
                <a:cubicBezTo>
                  <a:pt x="7711403" y="0"/>
                  <a:pt x="7477784" y="298285"/>
                  <a:pt x="7250746" y="587065"/>
                </a:cubicBezTo>
                <a:cubicBezTo>
                  <a:pt x="7035883" y="861868"/>
                  <a:pt x="6831219" y="1121295"/>
                  <a:pt x="6575224" y="1121295"/>
                </a:cubicBezTo>
                <a:cubicBezTo>
                  <a:pt x="6391291" y="1121295"/>
                  <a:pt x="6163595" y="1006957"/>
                  <a:pt x="5922408" y="885909"/>
                </a:cubicBezTo>
                <a:cubicBezTo>
                  <a:pt x="5615413" y="731875"/>
                  <a:pt x="5268604" y="557432"/>
                  <a:pt x="4906659" y="557432"/>
                </a:cubicBezTo>
                <a:lnTo>
                  <a:pt x="0" y="557432"/>
                </a:lnTo>
                <a:lnTo>
                  <a:pt x="0" y="577840"/>
                </a:lnTo>
                <a:lnTo>
                  <a:pt x="4906659" y="577840"/>
                </a:lnTo>
                <a:cubicBezTo>
                  <a:pt x="5260377" y="577840"/>
                  <a:pt x="5605212" y="750884"/>
                  <a:pt x="5909245" y="903521"/>
                </a:cubicBezTo>
                <a:cubicBezTo>
                  <a:pt x="6164252" y="1031558"/>
                  <a:pt x="6384382" y="1141982"/>
                  <a:pt x="6575224" y="1141982"/>
                </a:cubicBez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 w="16342" cap="flat">
            <a:solidFill>
              <a:schemeClr val="accent1">
                <a:lumMod val="75000"/>
                <a:alpha val="2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8" name="6" descr="3资源 4"/>
          <p:cNvSpPr/>
          <p:nvPr>
            <p:custDataLst>
              <p:tags r:id="rId11"/>
            </p:custDataLst>
          </p:nvPr>
        </p:nvSpPr>
        <p:spPr>
          <a:xfrm>
            <a:off x="0" y="4234178"/>
            <a:ext cx="9144000" cy="1499684"/>
          </a:xfrm>
          <a:custGeom>
            <a:gdLst>
              <a:gd name="connsiteX0" fmla="*/ 6120345 w 12192000"/>
              <a:gd name="connsiteY0" fmla="*/ 1499684 h 1499684"/>
              <a:gd name="connsiteX1" fmla="*/ 7036752 w 12192000"/>
              <a:gd name="connsiteY1" fmla="*/ 782699 h 1499684"/>
              <a:gd name="connsiteX2" fmla="*/ 8042331 w 12192000"/>
              <a:gd name="connsiteY2" fmla="*/ 14541 h 1499684"/>
              <a:gd name="connsiteX3" fmla="*/ 8864958 w 12192000"/>
              <a:gd name="connsiteY3" fmla="*/ 277118 h 1499684"/>
              <a:gd name="connsiteX4" fmla="*/ 9791235 w 12192000"/>
              <a:gd name="connsiteY4" fmla="*/ 625544 h 1499684"/>
              <a:gd name="connsiteX5" fmla="*/ 12187384 w 12192000"/>
              <a:gd name="connsiteY5" fmla="*/ 757252 h 1499684"/>
              <a:gd name="connsiteX6" fmla="*/ 12192000 w 12192000"/>
              <a:gd name="connsiteY6" fmla="*/ 757252 h 1499684"/>
              <a:gd name="connsiteX7" fmla="*/ 12192000 w 12192000"/>
              <a:gd name="connsiteY7" fmla="*/ 742431 h 1499684"/>
              <a:gd name="connsiteX8" fmla="*/ 12188371 w 12192000"/>
              <a:gd name="connsiteY8" fmla="*/ 742431 h 1499684"/>
              <a:gd name="connsiteX9" fmla="*/ 9795843 w 12192000"/>
              <a:gd name="connsiteY9" fmla="*/ 611283 h 1499684"/>
              <a:gd name="connsiteX10" fmla="*/ 8874500 w 12192000"/>
              <a:gd name="connsiteY10" fmla="*/ 264535 h 1499684"/>
              <a:gd name="connsiteX11" fmla="*/ 8042989 w 12192000"/>
              <a:gd name="connsiteY11" fmla="*/ 0 h 1499684"/>
              <a:gd name="connsiteX12" fmla="*/ 7022932 w 12192000"/>
              <a:gd name="connsiteY12" fmla="*/ 774590 h 1499684"/>
              <a:gd name="connsiteX13" fmla="*/ 6121332 w 12192000"/>
              <a:gd name="connsiteY13" fmla="*/ 1485143 h 1499684"/>
              <a:gd name="connsiteX14" fmla="*/ 5452373 w 12192000"/>
              <a:gd name="connsiteY14" fmla="*/ 1255842 h 1499684"/>
              <a:gd name="connsiteX15" fmla="*/ 4552747 w 12192000"/>
              <a:gd name="connsiteY15" fmla="*/ 954395 h 1499684"/>
              <a:gd name="connsiteX16" fmla="*/ 0 w 12192000"/>
              <a:gd name="connsiteY16" fmla="*/ 760328 h 1499684"/>
              <a:gd name="connsiteX17" fmla="*/ 0 w 12192000"/>
              <a:gd name="connsiteY17" fmla="*/ 774869 h 1499684"/>
              <a:gd name="connsiteX18" fmla="*/ 4550444 w 12192000"/>
              <a:gd name="connsiteY18" fmla="*/ 969216 h 1499684"/>
              <a:gd name="connsiteX19" fmla="*/ 5442831 w 12192000"/>
              <a:gd name="connsiteY19" fmla="*/ 1268705 h 1499684"/>
              <a:gd name="connsiteX20" fmla="*/ 6120345 w 12192000"/>
              <a:gd name="connsiteY20" fmla="*/ 1499684 h 1499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2192000" h="1499684">
                <a:moveTo>
                  <a:pt x="6120345" y="1499684"/>
                </a:moveTo>
                <a:cubicBezTo>
                  <a:pt x="6473746" y="1499684"/>
                  <a:pt x="6747516" y="1151538"/>
                  <a:pt x="7036752" y="782699"/>
                </a:cubicBezTo>
                <a:cubicBezTo>
                  <a:pt x="7333555" y="406030"/>
                  <a:pt x="7640561" y="14541"/>
                  <a:pt x="8042331" y="14541"/>
                </a:cubicBezTo>
                <a:cubicBezTo>
                  <a:pt x="8354600" y="14541"/>
                  <a:pt x="8591187" y="137301"/>
                  <a:pt x="8864958" y="277118"/>
                </a:cubicBezTo>
                <a:cubicBezTo>
                  <a:pt x="9114707" y="405471"/>
                  <a:pt x="9396374" y="551161"/>
                  <a:pt x="9791235" y="625544"/>
                </a:cubicBezTo>
                <a:cubicBezTo>
                  <a:pt x="10008409" y="666930"/>
                  <a:pt x="10913957" y="757252"/>
                  <a:pt x="12187384" y="757252"/>
                </a:cubicBezTo>
                <a:lnTo>
                  <a:pt x="12192000" y="757252"/>
                </a:lnTo>
                <a:lnTo>
                  <a:pt x="12192000" y="742431"/>
                </a:lnTo>
                <a:lnTo>
                  <a:pt x="12188371" y="742431"/>
                </a:lnTo>
                <a:cubicBezTo>
                  <a:pt x="10916260" y="742431"/>
                  <a:pt x="10012687" y="652389"/>
                  <a:pt x="9795843" y="611283"/>
                </a:cubicBezTo>
                <a:cubicBezTo>
                  <a:pt x="9404601" y="537179"/>
                  <a:pt x="9122933" y="392328"/>
                  <a:pt x="8874500" y="264535"/>
                </a:cubicBezTo>
                <a:cubicBezTo>
                  <a:pt x="8598097" y="122760"/>
                  <a:pt x="8359865" y="0"/>
                  <a:pt x="8042989" y="0"/>
                </a:cubicBezTo>
                <a:cubicBezTo>
                  <a:pt x="7631676" y="0"/>
                  <a:pt x="7322039" y="393726"/>
                  <a:pt x="7022932" y="774590"/>
                </a:cubicBezTo>
                <a:cubicBezTo>
                  <a:pt x="6735670" y="1140073"/>
                  <a:pt x="6464532" y="1485143"/>
                  <a:pt x="6121332" y="1485143"/>
                </a:cubicBezTo>
                <a:cubicBezTo>
                  <a:pt x="5927522" y="1485143"/>
                  <a:pt x="5696858" y="1373848"/>
                  <a:pt x="5452373" y="1255842"/>
                </a:cubicBezTo>
                <a:cubicBezTo>
                  <a:pt x="5177945" y="1123854"/>
                  <a:pt x="4868307" y="974249"/>
                  <a:pt x="4552747" y="954395"/>
                </a:cubicBezTo>
                <a:cubicBezTo>
                  <a:pt x="3412257" y="883368"/>
                  <a:pt x="225071" y="760328"/>
                  <a:pt x="0" y="760328"/>
                </a:cubicBezTo>
                <a:lnTo>
                  <a:pt x="0" y="774869"/>
                </a:lnTo>
                <a:cubicBezTo>
                  <a:pt x="225071" y="774869"/>
                  <a:pt x="3411270" y="898188"/>
                  <a:pt x="4550444" y="969216"/>
                </a:cubicBezTo>
                <a:cubicBezTo>
                  <a:pt x="4862384" y="989070"/>
                  <a:pt x="5170704" y="1137276"/>
                  <a:pt x="5442831" y="1268705"/>
                </a:cubicBezTo>
                <a:cubicBezTo>
                  <a:pt x="5689289" y="1387830"/>
                  <a:pt x="5922916" y="1499684"/>
                  <a:pt x="6120345" y="1499684"/>
                </a:cubicBezTo>
                <a:close/>
              </a:path>
            </a:pathLst>
          </a:custGeom>
          <a:solidFill>
            <a:schemeClr val="accent1">
              <a:lumMod val="50000"/>
              <a:alpha val="40000"/>
            </a:schemeClr>
          </a:solidFill>
          <a:ln w="14306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0" name="5" descr="5资源 6"/>
          <p:cNvSpPr/>
          <p:nvPr>
            <p:custDataLst>
              <p:tags r:id="rId12"/>
            </p:custDataLst>
          </p:nvPr>
        </p:nvSpPr>
        <p:spPr>
          <a:xfrm>
            <a:off x="0" y="4066540"/>
            <a:ext cx="9144000" cy="1855375"/>
          </a:xfrm>
          <a:custGeom>
            <a:gdLst>
              <a:gd name="connsiteX0" fmla="*/ 5586992 w 12192000"/>
              <a:gd name="connsiteY0" fmla="*/ 1855375 h 1855375"/>
              <a:gd name="connsiteX1" fmla="*/ 6721512 w 12192000"/>
              <a:gd name="connsiteY1" fmla="*/ 965712 h 1855375"/>
              <a:gd name="connsiteX2" fmla="*/ 7978103 w 12192000"/>
              <a:gd name="connsiteY2" fmla="*/ 7269 h 1855375"/>
              <a:gd name="connsiteX3" fmla="*/ 8981995 w 12192000"/>
              <a:gd name="connsiteY3" fmla="*/ 332156 h 1855375"/>
              <a:gd name="connsiteX4" fmla="*/ 9736147 w 12192000"/>
              <a:gd name="connsiteY4" fmla="*/ 667667 h 1855375"/>
              <a:gd name="connsiteX5" fmla="*/ 12138116 w 12192000"/>
              <a:gd name="connsiteY5" fmla="*/ 930763 h 1855375"/>
              <a:gd name="connsiteX6" fmla="*/ 12192000 w 12192000"/>
              <a:gd name="connsiteY6" fmla="*/ 930763 h 1855375"/>
              <a:gd name="connsiteX7" fmla="*/ 12192000 w 12192000"/>
              <a:gd name="connsiteY7" fmla="*/ 923494 h 1855375"/>
              <a:gd name="connsiteX8" fmla="*/ 12138116 w 12192000"/>
              <a:gd name="connsiteY8" fmla="*/ 923494 h 1855375"/>
              <a:gd name="connsiteX9" fmla="*/ 9738122 w 12192000"/>
              <a:gd name="connsiteY9" fmla="*/ 660957 h 1855375"/>
              <a:gd name="connsiteX10" fmla="*/ 8985285 w 12192000"/>
              <a:gd name="connsiteY10" fmla="*/ 325446 h 1855375"/>
              <a:gd name="connsiteX11" fmla="*/ 7978103 w 12192000"/>
              <a:gd name="connsiteY11" fmla="*/ 0 h 1855375"/>
              <a:gd name="connsiteX12" fmla="*/ 6714274 w 12192000"/>
              <a:gd name="connsiteY12" fmla="*/ 961518 h 1855375"/>
              <a:gd name="connsiteX13" fmla="*/ 5586992 w 12192000"/>
              <a:gd name="connsiteY13" fmla="*/ 1848106 h 1855375"/>
              <a:gd name="connsiteX14" fmla="*/ 4892396 w 12192000"/>
              <a:gd name="connsiteY14" fmla="*/ 1621916 h 1855375"/>
              <a:gd name="connsiteX15" fmla="*/ 4117844 w 12192000"/>
              <a:gd name="connsiteY15" fmla="*/ 1350991 h 1855375"/>
              <a:gd name="connsiteX16" fmla="*/ 24785 w 12192000"/>
              <a:gd name="connsiteY16" fmla="*/ 965134 h 1855375"/>
              <a:gd name="connsiteX17" fmla="*/ 0 w 12192000"/>
              <a:gd name="connsiteY17" fmla="*/ 964477 h 1855375"/>
              <a:gd name="connsiteX18" fmla="*/ 0 w 12192000"/>
              <a:gd name="connsiteY18" fmla="*/ 972025 h 1855375"/>
              <a:gd name="connsiteX19" fmla="*/ 24708 w 12192000"/>
              <a:gd name="connsiteY19" fmla="*/ 972680 h 1855375"/>
              <a:gd name="connsiteX20" fmla="*/ 4116527 w 12192000"/>
              <a:gd name="connsiteY20" fmla="*/ 1358260 h 1855375"/>
              <a:gd name="connsiteX21" fmla="*/ 4888118 w 12192000"/>
              <a:gd name="connsiteY21" fmla="*/ 1628626 h 1855375"/>
              <a:gd name="connsiteX22" fmla="*/ 5586992 w 12192000"/>
              <a:gd name="connsiteY22" fmla="*/ 1855375 h 18553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1855375">
                <a:moveTo>
                  <a:pt x="5586992" y="1855375"/>
                </a:moveTo>
                <a:cubicBezTo>
                  <a:pt x="6022309" y="1855375"/>
                  <a:pt x="6361875" y="1423126"/>
                  <a:pt x="6721512" y="965712"/>
                </a:cubicBezTo>
                <a:cubicBezTo>
                  <a:pt x="7092995" y="494599"/>
                  <a:pt x="7474678" y="7269"/>
                  <a:pt x="7978103" y="7269"/>
                </a:cubicBezTo>
                <a:cubicBezTo>
                  <a:pt x="8367684" y="7269"/>
                  <a:pt x="8651642" y="157690"/>
                  <a:pt x="8981995" y="332156"/>
                </a:cubicBezTo>
                <a:cubicBezTo>
                  <a:pt x="9206398" y="449585"/>
                  <a:pt x="9438369" y="572326"/>
                  <a:pt x="9736147" y="667667"/>
                </a:cubicBezTo>
                <a:cubicBezTo>
                  <a:pt x="10039848" y="765524"/>
                  <a:pt x="10889422" y="930763"/>
                  <a:pt x="12138116" y="930763"/>
                </a:cubicBezTo>
                <a:lnTo>
                  <a:pt x="12192000" y="930763"/>
                </a:lnTo>
                <a:lnTo>
                  <a:pt x="12192000" y="923494"/>
                </a:lnTo>
                <a:lnTo>
                  <a:pt x="12138116" y="923494"/>
                </a:lnTo>
                <a:cubicBezTo>
                  <a:pt x="10889751" y="923494"/>
                  <a:pt x="10042481" y="758534"/>
                  <a:pt x="9738122" y="660957"/>
                </a:cubicBezTo>
                <a:cubicBezTo>
                  <a:pt x="9440672" y="566175"/>
                  <a:pt x="9209360" y="443713"/>
                  <a:pt x="8985285" y="325446"/>
                </a:cubicBezTo>
                <a:cubicBezTo>
                  <a:pt x="8655262" y="150700"/>
                  <a:pt x="8369987" y="0"/>
                  <a:pt x="7978103" y="0"/>
                </a:cubicBezTo>
                <a:cubicBezTo>
                  <a:pt x="7470072" y="0"/>
                  <a:pt x="7085755" y="488728"/>
                  <a:pt x="6714274" y="961518"/>
                </a:cubicBezTo>
                <a:cubicBezTo>
                  <a:pt x="6356282" y="1417534"/>
                  <a:pt x="6017703" y="1848106"/>
                  <a:pt x="5586992" y="1848106"/>
                </a:cubicBezTo>
                <a:cubicBezTo>
                  <a:pt x="5379700" y="1848106"/>
                  <a:pt x="5140491" y="1737108"/>
                  <a:pt x="4892396" y="1621916"/>
                </a:cubicBezTo>
                <a:cubicBezTo>
                  <a:pt x="4644303" y="1506724"/>
                  <a:pt x="4386008" y="1387338"/>
                  <a:pt x="4117844" y="1350991"/>
                </a:cubicBezTo>
                <a:cubicBezTo>
                  <a:pt x="3114692" y="1215476"/>
                  <a:pt x="673096" y="992479"/>
                  <a:pt x="24785" y="965134"/>
                </a:cubicBezTo>
                <a:lnTo>
                  <a:pt x="0" y="964477"/>
                </a:lnTo>
                <a:lnTo>
                  <a:pt x="0" y="972025"/>
                </a:lnTo>
                <a:lnTo>
                  <a:pt x="24708" y="972680"/>
                </a:lnTo>
                <a:cubicBezTo>
                  <a:pt x="672571" y="999994"/>
                  <a:pt x="3112759" y="1222746"/>
                  <a:pt x="4116527" y="1358260"/>
                </a:cubicBezTo>
                <a:cubicBezTo>
                  <a:pt x="4383376" y="1394327"/>
                  <a:pt x="4636406" y="1512036"/>
                  <a:pt x="4888118" y="1628626"/>
                </a:cubicBezTo>
                <a:cubicBezTo>
                  <a:pt x="5139831" y="1745216"/>
                  <a:pt x="5377725" y="1855375"/>
                  <a:pt x="5586992" y="1855375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22260" cap="flat">
            <a:solidFill>
              <a:schemeClr val="accent1">
                <a:lumMod val="75000"/>
                <a:alpha val="6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2" name="4" descr="7资源 8"/>
          <p:cNvSpPr/>
          <p:nvPr>
            <p:custDataLst>
              <p:tags r:id="rId13"/>
            </p:custDataLst>
          </p:nvPr>
        </p:nvSpPr>
        <p:spPr>
          <a:xfrm>
            <a:off x="0" y="3870325"/>
            <a:ext cx="9144000" cy="2226199"/>
          </a:xfrm>
          <a:custGeom>
            <a:gdLst>
              <a:gd name="connsiteX0" fmla="*/ 5210289 w 12192000"/>
              <a:gd name="connsiteY0" fmla="*/ 2226199 h 2226199"/>
              <a:gd name="connsiteX1" fmla="*/ 5928893 w 12192000"/>
              <a:gd name="connsiteY1" fmla="*/ 1894269 h 2226199"/>
              <a:gd name="connsiteX2" fmla="*/ 6570830 w 12192000"/>
              <a:gd name="connsiteY2" fmla="*/ 1161058 h 2226199"/>
              <a:gd name="connsiteX3" fmla="*/ 8071538 w 12192000"/>
              <a:gd name="connsiteY3" fmla="*/ 14541 h 2226199"/>
              <a:gd name="connsiteX4" fmla="*/ 9237950 w 12192000"/>
              <a:gd name="connsiteY4" fmla="*/ 413864 h 2226199"/>
              <a:gd name="connsiteX5" fmla="*/ 9833824 w 12192000"/>
              <a:gd name="connsiteY5" fmla="*/ 723983 h 2226199"/>
              <a:gd name="connsiteX6" fmla="*/ 11765815 w 12192000"/>
              <a:gd name="connsiteY6" fmla="*/ 1107009 h 2226199"/>
              <a:gd name="connsiteX7" fmla="*/ 12192000 w 12192000"/>
              <a:gd name="connsiteY7" fmla="*/ 1117738 h 2226199"/>
              <a:gd name="connsiteX8" fmla="*/ 12192000 w 12192000"/>
              <a:gd name="connsiteY8" fmla="*/ 1102918 h 2226199"/>
              <a:gd name="connsiteX9" fmla="*/ 11767166 w 12192000"/>
              <a:gd name="connsiteY9" fmla="*/ 1092237 h 2226199"/>
              <a:gd name="connsiteX10" fmla="*/ 9841721 w 12192000"/>
              <a:gd name="connsiteY10" fmla="*/ 710840 h 2226199"/>
              <a:gd name="connsiteX11" fmla="*/ 9247821 w 12192000"/>
              <a:gd name="connsiteY11" fmla="*/ 403238 h 2226199"/>
              <a:gd name="connsiteX12" fmla="*/ 8071538 w 12192000"/>
              <a:gd name="connsiteY12" fmla="*/ 0 h 2226199"/>
              <a:gd name="connsiteX13" fmla="*/ 6556353 w 12192000"/>
              <a:gd name="connsiteY13" fmla="*/ 1152109 h 2226199"/>
              <a:gd name="connsiteX14" fmla="*/ 5210289 w 12192000"/>
              <a:gd name="connsiteY14" fmla="*/ 2211658 h 2226199"/>
              <a:gd name="connsiteX15" fmla="*/ 4477538 w 12192000"/>
              <a:gd name="connsiteY15" fmla="*/ 1983753 h 2226199"/>
              <a:gd name="connsiteX16" fmla="*/ 3842180 w 12192000"/>
              <a:gd name="connsiteY16" fmla="*/ 1748018 h 2226199"/>
              <a:gd name="connsiteX17" fmla="*/ 136128 w 12192000"/>
              <a:gd name="connsiteY17" fmla="*/ 1169108 h 2226199"/>
              <a:gd name="connsiteX18" fmla="*/ 0 w 12192000"/>
              <a:gd name="connsiteY18" fmla="*/ 1165048 h 2226199"/>
              <a:gd name="connsiteX19" fmla="*/ 0 w 12192000"/>
              <a:gd name="connsiteY19" fmla="*/ 1179869 h 2226199"/>
              <a:gd name="connsiteX20" fmla="*/ 135870 w 12192000"/>
              <a:gd name="connsiteY20" fmla="*/ 1183923 h 2226199"/>
              <a:gd name="connsiteX21" fmla="*/ 3837903 w 12192000"/>
              <a:gd name="connsiteY21" fmla="*/ 1762280 h 2226199"/>
              <a:gd name="connsiteX22" fmla="*/ 4469643 w 12192000"/>
              <a:gd name="connsiteY22" fmla="*/ 1996896 h 2226199"/>
              <a:gd name="connsiteX23" fmla="*/ 5210289 w 12192000"/>
              <a:gd name="connsiteY23" fmla="*/ 2226199 h 22261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192000" h="2226199">
                <a:moveTo>
                  <a:pt x="5210289" y="2226199"/>
                </a:moveTo>
                <a:cubicBezTo>
                  <a:pt x="5445546" y="2226199"/>
                  <a:pt x="5680475" y="2117700"/>
                  <a:pt x="5928893" y="1894269"/>
                </a:cubicBezTo>
                <a:cubicBezTo>
                  <a:pt x="6150330" y="1695446"/>
                  <a:pt x="6354328" y="1435383"/>
                  <a:pt x="6570830" y="1161058"/>
                </a:cubicBezTo>
                <a:cubicBezTo>
                  <a:pt x="7013047" y="597027"/>
                  <a:pt x="7470728" y="14541"/>
                  <a:pt x="8071538" y="14541"/>
                </a:cubicBezTo>
                <a:cubicBezTo>
                  <a:pt x="8539090" y="14541"/>
                  <a:pt x="8863185" y="200221"/>
                  <a:pt x="9237950" y="413864"/>
                </a:cubicBezTo>
                <a:cubicBezTo>
                  <a:pt x="9428623" y="527870"/>
                  <a:pt x="9627653" y="631451"/>
                  <a:pt x="9833824" y="723983"/>
                </a:cubicBezTo>
                <a:cubicBezTo>
                  <a:pt x="10073646" y="827973"/>
                  <a:pt x="10705446" y="1052501"/>
                  <a:pt x="11765815" y="1107009"/>
                </a:cubicBezTo>
                <a:lnTo>
                  <a:pt x="12192000" y="1117738"/>
                </a:lnTo>
                <a:lnTo>
                  <a:pt x="12192000" y="1102918"/>
                </a:lnTo>
                <a:lnTo>
                  <a:pt x="11767166" y="1092237"/>
                </a:lnTo>
                <a:cubicBezTo>
                  <a:pt x="10709924" y="1037951"/>
                  <a:pt x="10080967" y="814341"/>
                  <a:pt x="9841721" y="710840"/>
                </a:cubicBezTo>
                <a:cubicBezTo>
                  <a:pt x="9636307" y="619069"/>
                  <a:pt x="9437935" y="516327"/>
                  <a:pt x="9247821" y="403238"/>
                </a:cubicBezTo>
                <a:cubicBezTo>
                  <a:pt x="8870423" y="186798"/>
                  <a:pt x="8544354" y="0"/>
                  <a:pt x="8071538" y="0"/>
                </a:cubicBezTo>
                <a:cubicBezTo>
                  <a:pt x="7461515" y="0"/>
                  <a:pt x="7001202" y="585562"/>
                  <a:pt x="6556353" y="1152109"/>
                </a:cubicBezTo>
                <a:cubicBezTo>
                  <a:pt x="6128284" y="1696844"/>
                  <a:pt x="5723905" y="2211658"/>
                  <a:pt x="5210289" y="2211658"/>
                </a:cubicBezTo>
                <a:cubicBezTo>
                  <a:pt x="4985233" y="2211658"/>
                  <a:pt x="4738790" y="2100921"/>
                  <a:pt x="4477538" y="1983753"/>
                </a:cubicBezTo>
                <a:cubicBezTo>
                  <a:pt x="4272224" y="1891752"/>
                  <a:pt x="4059340" y="1796116"/>
                  <a:pt x="3842180" y="1748018"/>
                </a:cubicBezTo>
                <a:cubicBezTo>
                  <a:pt x="2912464" y="1542222"/>
                  <a:pt x="914202" y="1209851"/>
                  <a:pt x="136128" y="1169108"/>
                </a:cubicBezTo>
                <a:lnTo>
                  <a:pt x="0" y="1165048"/>
                </a:lnTo>
                <a:lnTo>
                  <a:pt x="0" y="1179869"/>
                </a:lnTo>
                <a:lnTo>
                  <a:pt x="135870" y="1183923"/>
                </a:lnTo>
                <a:cubicBezTo>
                  <a:pt x="912605" y="1224604"/>
                  <a:pt x="2908803" y="1556484"/>
                  <a:pt x="3837903" y="1762280"/>
                </a:cubicBezTo>
                <a:cubicBezTo>
                  <a:pt x="4053089" y="1810098"/>
                  <a:pt x="4264986" y="1904895"/>
                  <a:pt x="4469643" y="1996896"/>
                </a:cubicBezTo>
                <a:cubicBezTo>
                  <a:pt x="4732537" y="2114344"/>
                  <a:pt x="4979967" y="2226199"/>
                  <a:pt x="5210289" y="2226199"/>
                </a:cubicBezTo>
                <a:close/>
              </a:path>
            </a:pathLst>
          </a:custGeom>
          <a:solidFill>
            <a:schemeClr val="accent1">
              <a:lumMod val="75000"/>
              <a:alpha val="80000"/>
            </a:schemeClr>
          </a:solidFill>
          <a:ln w="14048" cap="flat">
            <a:solidFill>
              <a:schemeClr val="accent1">
                <a:lumMod val="75000"/>
                <a:alpha val="8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4" name="3" descr="6资源 7"/>
          <p:cNvSpPr/>
          <p:nvPr>
            <p:custDataLst>
              <p:tags r:id="rId14"/>
            </p:custDataLst>
          </p:nvPr>
        </p:nvSpPr>
        <p:spPr>
          <a:xfrm>
            <a:off x="0" y="3702683"/>
            <a:ext cx="9144000" cy="2581892"/>
          </a:xfrm>
          <a:custGeom>
            <a:gdLst>
              <a:gd name="connsiteX0" fmla="*/ 4756438 w 12192000"/>
              <a:gd name="connsiteY0" fmla="*/ 2581892 h 2581892"/>
              <a:gd name="connsiteX1" fmla="*/ 5588922 w 12192000"/>
              <a:gd name="connsiteY1" fmla="*/ 2197152 h 2581892"/>
              <a:gd name="connsiteX2" fmla="*/ 6335525 w 12192000"/>
              <a:gd name="connsiteY2" fmla="*/ 1342114 h 2581892"/>
              <a:gd name="connsiteX3" fmla="*/ 8087690 w 12192000"/>
              <a:gd name="connsiteY3" fmla="*/ 7270 h 2581892"/>
              <a:gd name="connsiteX4" fmla="*/ 9406172 w 12192000"/>
              <a:gd name="connsiteY4" fmla="*/ 494066 h 2581892"/>
              <a:gd name="connsiteX5" fmla="*/ 9859596 w 12192000"/>
              <a:gd name="connsiteY5" fmla="*/ 767242 h 2581892"/>
              <a:gd name="connsiteX6" fmla="*/ 11921868 w 12192000"/>
              <a:gd name="connsiteY6" fmla="*/ 1285370 h 2581892"/>
              <a:gd name="connsiteX7" fmla="*/ 12192000 w 12192000"/>
              <a:gd name="connsiteY7" fmla="*/ 1291501 h 2581892"/>
              <a:gd name="connsiteX8" fmla="*/ 12192000 w 12192000"/>
              <a:gd name="connsiteY8" fmla="*/ 1284247 h 2581892"/>
              <a:gd name="connsiteX9" fmla="*/ 11922471 w 12192000"/>
              <a:gd name="connsiteY9" fmla="*/ 1278174 h 2581892"/>
              <a:gd name="connsiteX10" fmla="*/ 9864202 w 12192000"/>
              <a:gd name="connsiteY10" fmla="*/ 762209 h 2581892"/>
              <a:gd name="connsiteX11" fmla="*/ 9411108 w 12192000"/>
              <a:gd name="connsiteY11" fmla="*/ 489312 h 2581892"/>
              <a:gd name="connsiteX12" fmla="*/ 8087690 w 12192000"/>
              <a:gd name="connsiteY12" fmla="*/ 0 h 2581892"/>
              <a:gd name="connsiteX13" fmla="*/ 6328944 w 12192000"/>
              <a:gd name="connsiteY13" fmla="*/ 1339038 h 2581892"/>
              <a:gd name="connsiteX14" fmla="*/ 5583329 w 12192000"/>
              <a:gd name="connsiteY14" fmla="*/ 2192120 h 2581892"/>
              <a:gd name="connsiteX15" fmla="*/ 4757097 w 12192000"/>
              <a:gd name="connsiteY15" fmla="*/ 2574622 h 2581892"/>
              <a:gd name="connsiteX16" fmla="*/ 3947974 w 12192000"/>
              <a:gd name="connsiteY16" fmla="*/ 2330525 h 2581892"/>
              <a:gd name="connsiteX17" fmla="*/ 3487311 w 12192000"/>
              <a:gd name="connsiteY17" fmla="*/ 2144586 h 2581892"/>
              <a:gd name="connsiteX18" fmla="*/ 170169 w 12192000"/>
              <a:gd name="connsiteY18" fmla="*/ 1372839 h 2581892"/>
              <a:gd name="connsiteX19" fmla="*/ 0 w 12192000"/>
              <a:gd name="connsiteY19" fmla="*/ 1367361 h 2581892"/>
              <a:gd name="connsiteX20" fmla="*/ 0 w 12192000"/>
              <a:gd name="connsiteY20" fmla="*/ 1374910 h 2581892"/>
              <a:gd name="connsiteX21" fmla="*/ 169916 w 12192000"/>
              <a:gd name="connsiteY21" fmla="*/ 1380382 h 2581892"/>
              <a:gd name="connsiteX22" fmla="*/ 3485337 w 12192000"/>
              <a:gd name="connsiteY22" fmla="*/ 2152975 h 2581892"/>
              <a:gd name="connsiteX23" fmla="*/ 3943367 w 12192000"/>
              <a:gd name="connsiteY23" fmla="*/ 2336956 h 2581892"/>
              <a:gd name="connsiteX24" fmla="*/ 4756438 w 12192000"/>
              <a:gd name="connsiteY24" fmla="*/ 2581892 h 258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2581892">
                <a:moveTo>
                  <a:pt x="4756438" y="2581892"/>
                </a:moveTo>
                <a:cubicBezTo>
                  <a:pt x="5031849" y="2581892"/>
                  <a:pt x="5297060" y="2460542"/>
                  <a:pt x="5588922" y="2197152"/>
                </a:cubicBezTo>
                <a:cubicBezTo>
                  <a:pt x="5846236" y="1965917"/>
                  <a:pt x="6084793" y="1663383"/>
                  <a:pt x="6335525" y="1342114"/>
                </a:cubicBezTo>
                <a:cubicBezTo>
                  <a:pt x="6851468" y="686435"/>
                  <a:pt x="7385179" y="7270"/>
                  <a:pt x="8087690" y="7270"/>
                </a:cubicBezTo>
                <a:cubicBezTo>
                  <a:pt x="8639169" y="7270"/>
                  <a:pt x="8994537" y="233472"/>
                  <a:pt x="9406172" y="494066"/>
                </a:cubicBezTo>
                <a:cubicBezTo>
                  <a:pt x="9548978" y="584938"/>
                  <a:pt x="9695074" y="679166"/>
                  <a:pt x="9859596" y="767242"/>
                </a:cubicBezTo>
                <a:cubicBezTo>
                  <a:pt x="10432257" y="1076977"/>
                  <a:pt x="11109468" y="1247563"/>
                  <a:pt x="11921868" y="1285370"/>
                </a:cubicBezTo>
                <a:lnTo>
                  <a:pt x="12192000" y="1291501"/>
                </a:lnTo>
                <a:lnTo>
                  <a:pt x="12192000" y="1284247"/>
                </a:lnTo>
                <a:lnTo>
                  <a:pt x="11922471" y="1278174"/>
                </a:lnTo>
                <a:cubicBezTo>
                  <a:pt x="11111448" y="1240696"/>
                  <a:pt x="10435425" y="1071454"/>
                  <a:pt x="9864202" y="762209"/>
                </a:cubicBezTo>
                <a:cubicBezTo>
                  <a:pt x="9701655" y="674133"/>
                  <a:pt x="9553913" y="580185"/>
                  <a:pt x="9411108" y="489312"/>
                </a:cubicBezTo>
                <a:cubicBezTo>
                  <a:pt x="8998485" y="226761"/>
                  <a:pt x="8641800" y="0"/>
                  <a:pt x="8087690" y="0"/>
                </a:cubicBezTo>
                <a:cubicBezTo>
                  <a:pt x="7380573" y="0"/>
                  <a:pt x="6845544" y="680564"/>
                  <a:pt x="6328944" y="1339038"/>
                </a:cubicBezTo>
                <a:cubicBezTo>
                  <a:pt x="6076895" y="1658909"/>
                  <a:pt x="5839984" y="1961164"/>
                  <a:pt x="5583329" y="2192120"/>
                </a:cubicBezTo>
                <a:cubicBezTo>
                  <a:pt x="5293111" y="2452993"/>
                  <a:pt x="5030534" y="2574622"/>
                  <a:pt x="4757097" y="2574622"/>
                </a:cubicBezTo>
                <a:cubicBezTo>
                  <a:pt x="4498138" y="2574622"/>
                  <a:pt x="4230954" y="2456068"/>
                  <a:pt x="3947974" y="2330525"/>
                </a:cubicBezTo>
                <a:cubicBezTo>
                  <a:pt x="3798688" y="2261208"/>
                  <a:pt x="3644858" y="2199129"/>
                  <a:pt x="3487311" y="2144586"/>
                </a:cubicBezTo>
                <a:cubicBezTo>
                  <a:pt x="2655650" y="1874067"/>
                  <a:pt x="1080168" y="1427591"/>
                  <a:pt x="170169" y="1372839"/>
                </a:cubicBezTo>
                <a:lnTo>
                  <a:pt x="0" y="1367361"/>
                </a:lnTo>
                <a:lnTo>
                  <a:pt x="0" y="1374910"/>
                </a:lnTo>
                <a:lnTo>
                  <a:pt x="169916" y="1380382"/>
                </a:lnTo>
                <a:cubicBezTo>
                  <a:pt x="1078618" y="1435078"/>
                  <a:pt x="2652442" y="1881144"/>
                  <a:pt x="3485337" y="2152975"/>
                </a:cubicBezTo>
                <a:cubicBezTo>
                  <a:pt x="3642028" y="2206818"/>
                  <a:pt x="3794935" y="2268245"/>
                  <a:pt x="3943367" y="2336956"/>
                </a:cubicBezTo>
                <a:cubicBezTo>
                  <a:pt x="4227334" y="2462779"/>
                  <a:pt x="4495506" y="2581892"/>
                  <a:pt x="4756438" y="258189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13980" cap="flat">
            <a:solidFill>
              <a:schemeClr val="accent1">
                <a:lumMod val="7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6" name="2" descr="2资源 3"/>
          <p:cNvSpPr/>
          <p:nvPr>
            <p:custDataLst>
              <p:tags r:id="rId15"/>
            </p:custDataLst>
          </p:nvPr>
        </p:nvSpPr>
        <p:spPr>
          <a:xfrm>
            <a:off x="12382" y="3519755"/>
            <a:ext cx="9131618" cy="2942924"/>
          </a:xfrm>
          <a:custGeom>
            <a:gdLst>
              <a:gd name="connsiteX0" fmla="*/ 4304875 w 12175490"/>
              <a:gd name="connsiteY0" fmla="*/ 2942924 h 2942924"/>
              <a:gd name="connsiteX1" fmla="*/ 5253835 w 12175490"/>
              <a:gd name="connsiteY1" fmla="*/ 2504261 h 2942924"/>
              <a:gd name="connsiteX2" fmla="*/ 6105399 w 12175490"/>
              <a:gd name="connsiteY2" fmla="*/ 1530199 h 2942924"/>
              <a:gd name="connsiteX3" fmla="*/ 8105982 w 12175490"/>
              <a:gd name="connsiteY3" fmla="*/ 5641 h 2942924"/>
              <a:gd name="connsiteX4" fmla="*/ 9557391 w 12175490"/>
              <a:gd name="connsiteY4" fmla="*/ 587450 h 2942924"/>
              <a:gd name="connsiteX5" fmla="*/ 9886434 w 12175490"/>
              <a:gd name="connsiteY5" fmla="*/ 816707 h 2942924"/>
              <a:gd name="connsiteX6" fmla="*/ 10803807 w 12175490"/>
              <a:gd name="connsiteY6" fmla="*/ 1262640 h 2942924"/>
              <a:gd name="connsiteX7" fmla="*/ 11896468 w 12175490"/>
              <a:gd name="connsiteY7" fmla="*/ 1461226 h 2942924"/>
              <a:gd name="connsiteX8" fmla="*/ 12175490 w 12175490"/>
              <a:gd name="connsiteY8" fmla="*/ 1469998 h 2942924"/>
              <a:gd name="connsiteX9" fmla="*/ 12175490 w 12175490"/>
              <a:gd name="connsiteY9" fmla="*/ 1466430 h 2942924"/>
              <a:gd name="connsiteX10" fmla="*/ 12083026 w 12175490"/>
              <a:gd name="connsiteY10" fmla="*/ 1464885 h 2942924"/>
              <a:gd name="connsiteX11" fmla="*/ 9889395 w 12175490"/>
              <a:gd name="connsiteY11" fmla="*/ 812514 h 2942924"/>
              <a:gd name="connsiteX12" fmla="*/ 9560352 w 12175490"/>
              <a:gd name="connsiteY12" fmla="*/ 583257 h 2942924"/>
              <a:gd name="connsiteX13" fmla="*/ 8912466 w 12175490"/>
              <a:gd name="connsiteY13" fmla="*/ 177025 h 2942924"/>
              <a:gd name="connsiteX14" fmla="*/ 8105982 w 12175490"/>
              <a:gd name="connsiteY14" fmla="*/ 50 h 2942924"/>
              <a:gd name="connsiteX15" fmla="*/ 6101121 w 12175490"/>
              <a:gd name="connsiteY15" fmla="*/ 1527124 h 2942924"/>
              <a:gd name="connsiteX16" fmla="*/ 5249886 w 12175490"/>
              <a:gd name="connsiteY16" fmla="*/ 2500626 h 2942924"/>
              <a:gd name="connsiteX17" fmla="*/ 4305862 w 12175490"/>
              <a:gd name="connsiteY17" fmla="*/ 2937612 h 2942924"/>
              <a:gd name="connsiteX18" fmla="*/ 3332550 w 12175490"/>
              <a:gd name="connsiteY18" fmla="*/ 2632589 h 2942924"/>
              <a:gd name="connsiteX19" fmla="*/ 3135124 w 12175490"/>
              <a:gd name="connsiteY19" fmla="*/ 2541166 h 2942924"/>
              <a:gd name="connsiteX20" fmla="*/ 2958099 w 12175490"/>
              <a:gd name="connsiteY20" fmla="*/ 2460646 h 2942924"/>
              <a:gd name="connsiteX21" fmla="*/ 0 w 12175490"/>
              <a:gd name="connsiteY21" fmla="*/ 1569620 h 2942924"/>
              <a:gd name="connsiteX22" fmla="*/ 0 w 12175490"/>
              <a:gd name="connsiteY22" fmla="*/ 1575212 h 2942924"/>
              <a:gd name="connsiteX23" fmla="*/ 2953822 w 12175490"/>
              <a:gd name="connsiteY23" fmla="*/ 2465399 h 2942924"/>
              <a:gd name="connsiteX24" fmla="*/ 3130847 w 12175490"/>
              <a:gd name="connsiteY24" fmla="*/ 2545918 h 2942924"/>
              <a:gd name="connsiteX25" fmla="*/ 3328273 w 12175490"/>
              <a:gd name="connsiteY25" fmla="*/ 2637621 h 2942924"/>
              <a:gd name="connsiteX26" fmla="*/ 4304875 w 12175490"/>
              <a:gd name="connsiteY26" fmla="*/ 2942924 h 2942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175490" h="2942924">
                <a:moveTo>
                  <a:pt x="4304875" y="2942924"/>
                </a:moveTo>
                <a:cubicBezTo>
                  <a:pt x="4619439" y="2942924"/>
                  <a:pt x="4920843" y="2803693"/>
                  <a:pt x="5253835" y="2504261"/>
                </a:cubicBezTo>
                <a:cubicBezTo>
                  <a:pt x="5546026" y="2240616"/>
                  <a:pt x="5818145" y="1895612"/>
                  <a:pt x="6105399" y="1530199"/>
                </a:cubicBezTo>
                <a:cubicBezTo>
                  <a:pt x="6694387" y="780641"/>
                  <a:pt x="7303445" y="5641"/>
                  <a:pt x="8105982" y="5641"/>
                </a:cubicBezTo>
                <a:cubicBezTo>
                  <a:pt x="8742351" y="5641"/>
                  <a:pt x="9137532" y="288298"/>
                  <a:pt x="9557391" y="587450"/>
                </a:cubicBezTo>
                <a:cubicBezTo>
                  <a:pt x="9661698" y="662937"/>
                  <a:pt x="9770941" y="740941"/>
                  <a:pt x="9886434" y="816707"/>
                </a:cubicBezTo>
                <a:cubicBezTo>
                  <a:pt x="10163917" y="1003932"/>
                  <a:pt x="10473217" y="1154288"/>
                  <a:pt x="10803807" y="1262640"/>
                </a:cubicBezTo>
                <a:cubicBezTo>
                  <a:pt x="11134989" y="1369371"/>
                  <a:pt x="11495230" y="1435055"/>
                  <a:pt x="11896468" y="1461226"/>
                </a:cubicBezTo>
                <a:lnTo>
                  <a:pt x="12175490" y="1469998"/>
                </a:lnTo>
                <a:lnTo>
                  <a:pt x="12175490" y="1466430"/>
                </a:lnTo>
                <a:lnTo>
                  <a:pt x="12083026" y="1464885"/>
                </a:lnTo>
                <a:cubicBezTo>
                  <a:pt x="10976762" y="1427238"/>
                  <a:pt x="10354272" y="1116559"/>
                  <a:pt x="9889395" y="812514"/>
                </a:cubicBezTo>
                <a:cubicBezTo>
                  <a:pt x="9774889" y="736747"/>
                  <a:pt x="9665646" y="658744"/>
                  <a:pt x="9560352" y="583257"/>
                </a:cubicBezTo>
                <a:cubicBezTo>
                  <a:pt x="9345487" y="428648"/>
                  <a:pt x="9142796" y="284664"/>
                  <a:pt x="8912466" y="177025"/>
                </a:cubicBezTo>
                <a:cubicBezTo>
                  <a:pt x="8666507" y="59031"/>
                  <a:pt x="8388399" y="-1997"/>
                  <a:pt x="8105982" y="50"/>
                </a:cubicBezTo>
                <a:cubicBezTo>
                  <a:pt x="7300155" y="50"/>
                  <a:pt x="6690108" y="776448"/>
                  <a:pt x="6101121" y="1527124"/>
                </a:cubicBezTo>
                <a:cubicBezTo>
                  <a:pt x="5814195" y="1892257"/>
                  <a:pt x="5543065" y="2237260"/>
                  <a:pt x="5249886" y="2500626"/>
                </a:cubicBezTo>
                <a:cubicBezTo>
                  <a:pt x="4918540" y="2797821"/>
                  <a:pt x="4618452" y="2937612"/>
                  <a:pt x="4305862" y="2937612"/>
                </a:cubicBezTo>
                <a:cubicBezTo>
                  <a:pt x="3977147" y="2937612"/>
                  <a:pt x="3649419" y="2782444"/>
                  <a:pt x="3332550" y="2632589"/>
                </a:cubicBezTo>
                <a:cubicBezTo>
                  <a:pt x="3266742" y="2602394"/>
                  <a:pt x="3200934" y="2570801"/>
                  <a:pt x="3135124" y="2541166"/>
                </a:cubicBezTo>
                <a:lnTo>
                  <a:pt x="2958099" y="2460646"/>
                </a:lnTo>
                <a:cubicBezTo>
                  <a:pt x="2134504" y="2084609"/>
                  <a:pt x="1006872" y="1569620"/>
                  <a:pt x="0" y="1569620"/>
                </a:cubicBezTo>
                <a:lnTo>
                  <a:pt x="0" y="1575212"/>
                </a:lnTo>
                <a:cubicBezTo>
                  <a:pt x="1005227" y="1575212"/>
                  <a:pt x="2132201" y="2089641"/>
                  <a:pt x="2953822" y="2465399"/>
                </a:cubicBezTo>
                <a:cubicBezTo>
                  <a:pt x="3014586" y="2493357"/>
                  <a:pt x="3073593" y="2520197"/>
                  <a:pt x="3130847" y="2545918"/>
                </a:cubicBezTo>
                <a:cubicBezTo>
                  <a:pt x="3196656" y="2575834"/>
                  <a:pt x="3262464" y="2607147"/>
                  <a:pt x="3328273" y="2637621"/>
                </a:cubicBezTo>
                <a:cubicBezTo>
                  <a:pt x="3646787" y="2787756"/>
                  <a:pt x="3975831" y="2942924"/>
                  <a:pt x="4304875" y="294292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381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1" descr="1资源 2"/>
          <p:cNvSpPr/>
          <p:nvPr>
            <p:custDataLst>
              <p:tags r:id="rId16"/>
            </p:custDataLst>
          </p:nvPr>
        </p:nvSpPr>
        <p:spPr>
          <a:xfrm>
            <a:off x="0" y="3324045"/>
            <a:ext cx="9144000" cy="3315834"/>
          </a:xfrm>
          <a:custGeom>
            <a:gdLst>
              <a:gd name="connsiteX0" fmla="*/ 3847397 w 12192000"/>
              <a:gd name="connsiteY0" fmla="*/ 3315834 h 3315834"/>
              <a:gd name="connsiteX1" fmla="*/ 4406790 w 12192000"/>
              <a:gd name="connsiteY1" fmla="*/ 3179942 h 3315834"/>
              <a:gd name="connsiteX2" fmla="*/ 4918141 w 12192000"/>
              <a:gd name="connsiteY2" fmla="*/ 2821477 h 3315834"/>
              <a:gd name="connsiteX3" fmla="*/ 5875690 w 12192000"/>
              <a:gd name="connsiteY3" fmla="*/ 1726231 h 3315834"/>
              <a:gd name="connsiteX4" fmla="*/ 8119512 w 12192000"/>
              <a:gd name="connsiteY4" fmla="*/ 14717 h 3315834"/>
              <a:gd name="connsiteX5" fmla="*/ 9678242 w 12192000"/>
              <a:gd name="connsiteY5" fmla="*/ 693619 h 3315834"/>
              <a:gd name="connsiteX6" fmla="*/ 12075797 w 12192000"/>
              <a:gd name="connsiteY6" fmla="*/ 1658532 h 3315834"/>
              <a:gd name="connsiteX7" fmla="*/ 12192000 w 12192000"/>
              <a:gd name="connsiteY7" fmla="*/ 1661120 h 3315834"/>
              <a:gd name="connsiteX8" fmla="*/ 12192000 w 12192000"/>
              <a:gd name="connsiteY8" fmla="*/ 1646583 h 3315834"/>
              <a:gd name="connsiteX9" fmla="*/ 12077098 w 12192000"/>
              <a:gd name="connsiteY9" fmla="*/ 1644027 h 3315834"/>
              <a:gd name="connsiteX10" fmla="*/ 9690087 w 12192000"/>
              <a:gd name="connsiteY10" fmla="*/ 682434 h 3315834"/>
              <a:gd name="connsiteX11" fmla="*/ 9011248 w 12192000"/>
              <a:gd name="connsiteY11" fmla="*/ 207091 h 3315834"/>
              <a:gd name="connsiteX12" fmla="*/ 8119512 w 12192000"/>
              <a:gd name="connsiteY12" fmla="*/ 177 h 3315834"/>
              <a:gd name="connsiteX13" fmla="*/ 5861540 w 12192000"/>
              <a:gd name="connsiteY13" fmla="*/ 1718123 h 3315834"/>
              <a:gd name="connsiteX14" fmla="*/ 4905636 w 12192000"/>
              <a:gd name="connsiteY14" fmla="*/ 2811411 h 3315834"/>
              <a:gd name="connsiteX15" fmla="*/ 3848384 w 12192000"/>
              <a:gd name="connsiteY15" fmla="*/ 3301294 h 3315834"/>
              <a:gd name="connsiteX16" fmla="*/ 2358426 w 12192000"/>
              <a:gd name="connsiteY16" fmla="*/ 2660979 h 3315834"/>
              <a:gd name="connsiteX17" fmla="*/ 190772 w 12192000"/>
              <a:gd name="connsiteY17" fmla="*/ 1777771 h 3315834"/>
              <a:gd name="connsiteX18" fmla="*/ 0 w 12192000"/>
              <a:gd name="connsiteY18" fmla="*/ 1772439 h 3315834"/>
              <a:gd name="connsiteX19" fmla="*/ 0 w 12192000"/>
              <a:gd name="connsiteY19" fmla="*/ 1787258 h 3315834"/>
              <a:gd name="connsiteX20" fmla="*/ 189916 w 12192000"/>
              <a:gd name="connsiteY20" fmla="*/ 1792570 h 3315834"/>
              <a:gd name="connsiteX21" fmla="*/ 2346909 w 12192000"/>
              <a:gd name="connsiteY21" fmla="*/ 2672723 h 3315834"/>
              <a:gd name="connsiteX22" fmla="*/ 3847397 w 12192000"/>
              <a:gd name="connsiteY22" fmla="*/ 3315834 h 3315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3315833">
                <a:moveTo>
                  <a:pt x="3847397" y="3315834"/>
                </a:moveTo>
                <a:cubicBezTo>
                  <a:pt x="4044830" y="3313905"/>
                  <a:pt x="4238019" y="3266985"/>
                  <a:pt x="4406790" y="3179942"/>
                </a:cubicBezTo>
                <a:cubicBezTo>
                  <a:pt x="4596917" y="3082301"/>
                  <a:pt x="4769211" y="2961536"/>
                  <a:pt x="4918141" y="2821477"/>
                </a:cubicBezTo>
                <a:cubicBezTo>
                  <a:pt x="5248183" y="2525087"/>
                  <a:pt x="5552887" y="2136983"/>
                  <a:pt x="5875690" y="1726231"/>
                </a:cubicBezTo>
                <a:cubicBezTo>
                  <a:pt x="6537089" y="884874"/>
                  <a:pt x="7220534" y="14717"/>
                  <a:pt x="8119512" y="14717"/>
                </a:cubicBezTo>
                <a:cubicBezTo>
                  <a:pt x="8839811" y="14717"/>
                  <a:pt x="9228424" y="329842"/>
                  <a:pt x="9678242" y="693619"/>
                </a:cubicBezTo>
                <a:cubicBezTo>
                  <a:pt x="10204523" y="1120117"/>
                  <a:pt x="10796744" y="1600189"/>
                  <a:pt x="12075797" y="1658532"/>
                </a:cubicBezTo>
                <a:lnTo>
                  <a:pt x="12192000" y="1661120"/>
                </a:lnTo>
                <a:lnTo>
                  <a:pt x="12192000" y="1646583"/>
                </a:lnTo>
                <a:lnTo>
                  <a:pt x="12077098" y="1644027"/>
                </a:lnTo>
                <a:cubicBezTo>
                  <a:pt x="10804271" y="1586023"/>
                  <a:pt x="10214209" y="1108671"/>
                  <a:pt x="9690087" y="682434"/>
                </a:cubicBezTo>
                <a:cubicBezTo>
                  <a:pt x="9467646" y="503482"/>
                  <a:pt x="9257381" y="332917"/>
                  <a:pt x="9011248" y="207091"/>
                </a:cubicBezTo>
                <a:cubicBezTo>
                  <a:pt x="8743102" y="67698"/>
                  <a:pt x="8433823" y="-4061"/>
                  <a:pt x="8119512" y="177"/>
                </a:cubicBezTo>
                <a:cubicBezTo>
                  <a:pt x="7211321" y="177"/>
                  <a:pt x="6524914" y="873410"/>
                  <a:pt x="5861540" y="1718123"/>
                </a:cubicBezTo>
                <a:cubicBezTo>
                  <a:pt x="5539067" y="2128316"/>
                  <a:pt x="5234691" y="2515860"/>
                  <a:pt x="4905636" y="2811411"/>
                </a:cubicBezTo>
                <a:cubicBezTo>
                  <a:pt x="4534134" y="3145549"/>
                  <a:pt x="4198169" y="3301294"/>
                  <a:pt x="3848384" y="3301294"/>
                </a:cubicBezTo>
                <a:cubicBezTo>
                  <a:pt x="3300179" y="3301294"/>
                  <a:pt x="2863853" y="3004345"/>
                  <a:pt x="2358426" y="2660979"/>
                </a:cubicBezTo>
                <a:cubicBezTo>
                  <a:pt x="1784329" y="2270394"/>
                  <a:pt x="1137062" y="1831150"/>
                  <a:pt x="190772" y="1777771"/>
                </a:cubicBezTo>
                <a:lnTo>
                  <a:pt x="0" y="1772439"/>
                </a:lnTo>
                <a:lnTo>
                  <a:pt x="0" y="1787258"/>
                </a:lnTo>
                <a:lnTo>
                  <a:pt x="189916" y="1792570"/>
                </a:lnTo>
                <a:cubicBezTo>
                  <a:pt x="1131965" y="1845761"/>
                  <a:pt x="1775588" y="2283449"/>
                  <a:pt x="2346909" y="2672723"/>
                </a:cubicBezTo>
                <a:cubicBezTo>
                  <a:pt x="2833580" y="3003226"/>
                  <a:pt x="3293270" y="3315834"/>
                  <a:pt x="3847397" y="331583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89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椭圆 14"/>
          <p:cNvSpPr/>
          <p:nvPr>
            <p:custDataLst>
              <p:tags r:id="rId17"/>
            </p:custDataLst>
          </p:nvPr>
        </p:nvSpPr>
        <p:spPr>
          <a:xfrm flipH="1">
            <a:off x="5918835" y="3303270"/>
            <a:ext cx="53816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椭圆 15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flipH="1">
            <a:off x="4632960" y="4612005"/>
            <a:ext cx="40481" cy="539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4" name="椭圆 16"/>
          <p:cNvSpPr/>
          <p:nvPr>
            <p:custDataLst>
              <p:tags r:id="rId19"/>
            </p:custDataLst>
          </p:nvPr>
        </p:nvSpPr>
        <p:spPr>
          <a:xfrm flipH="1">
            <a:off x="6501289" y="3570605"/>
            <a:ext cx="53816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6" name="椭圆 17"/>
          <p:cNvSpPr>
            <a:spLocks noChangeAspect="1"/>
          </p:cNvSpPr>
          <p:nvPr>
            <p:custDataLst>
              <p:tags r:id="rId20"/>
            </p:custDataLst>
          </p:nvPr>
        </p:nvSpPr>
        <p:spPr>
          <a:xfrm flipH="1">
            <a:off x="3910012" y="5795010"/>
            <a:ext cx="40481" cy="5397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8" name="椭圆 18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3266598" y="5773420"/>
            <a:ext cx="40481" cy="5397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0" name="椭圆 19"/>
          <p:cNvSpPr/>
          <p:nvPr>
            <p:custDataLst>
              <p:tags r:id="rId22"/>
            </p:custDataLst>
          </p:nvPr>
        </p:nvSpPr>
        <p:spPr>
          <a:xfrm flipH="1">
            <a:off x="2567940" y="5824220"/>
            <a:ext cx="53816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2" name="椭圆 22"/>
          <p:cNvSpPr/>
          <p:nvPr>
            <p:custDataLst>
              <p:tags r:id="rId23"/>
            </p:custDataLst>
          </p:nvPr>
        </p:nvSpPr>
        <p:spPr>
          <a:xfrm flipH="1">
            <a:off x="3336131" y="6172200"/>
            <a:ext cx="53816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4" name="椭圆 26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 flipH="1">
            <a:off x="1601628" y="5806440"/>
            <a:ext cx="40481" cy="53975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6" name="椭圆 28"/>
          <p:cNvSpPr/>
          <p:nvPr>
            <p:custDataLst>
              <p:tags r:id="rId25"/>
            </p:custDataLst>
          </p:nvPr>
        </p:nvSpPr>
        <p:spPr>
          <a:xfrm flipH="1">
            <a:off x="2417921" y="6473190"/>
            <a:ext cx="53816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8" name="椭圆 29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7274719" y="4382135"/>
            <a:ext cx="27146" cy="3619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0" name="椭圆 30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 flipH="1">
            <a:off x="6921341" y="3847465"/>
            <a:ext cx="40481" cy="53975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2" name="椭圆 31"/>
          <p:cNvSpPr/>
          <p:nvPr>
            <p:custDataLst>
              <p:tags r:id="rId28"/>
            </p:custDataLst>
          </p:nvPr>
        </p:nvSpPr>
        <p:spPr>
          <a:xfrm flipH="1">
            <a:off x="7070884" y="4191000"/>
            <a:ext cx="53816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4" name="矩形 32"/>
          <p:cNvSpPr/>
          <p:nvPr>
            <p:custDataLst>
              <p:tags r:id="rId29"/>
            </p:custDataLst>
          </p:nvPr>
        </p:nvSpPr>
        <p:spPr>
          <a:xfrm flipH="1">
            <a:off x="6481762" y="5818505"/>
            <a:ext cx="678656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6" name="矩形 33"/>
          <p:cNvSpPr/>
          <p:nvPr>
            <p:custDataLst>
              <p:tags r:id="rId30"/>
            </p:custDataLst>
          </p:nvPr>
        </p:nvSpPr>
        <p:spPr>
          <a:xfrm flipH="1">
            <a:off x="6266974" y="6104255"/>
            <a:ext cx="507682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8" name="椭圆 34"/>
          <p:cNvSpPr>
            <a:spLocks noChangeAspect="1"/>
          </p:cNvSpPr>
          <p:nvPr>
            <p:custDataLst>
              <p:tags r:id="rId31"/>
            </p:custDataLst>
          </p:nvPr>
        </p:nvSpPr>
        <p:spPr>
          <a:xfrm flipH="1">
            <a:off x="1010602" y="6325870"/>
            <a:ext cx="108108" cy="144145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椭圆 35"/>
          <p:cNvSpPr/>
          <p:nvPr>
            <p:custDataLst>
              <p:tags r:id="rId32"/>
            </p:custDataLst>
          </p:nvPr>
        </p:nvSpPr>
        <p:spPr>
          <a:xfrm flipH="1">
            <a:off x="3073241" y="4124960"/>
            <a:ext cx="221456" cy="295275"/>
          </a:xfrm>
          <a:prstGeom prst="ellipse">
            <a:avLst/>
          </a:prstGeom>
          <a:noFill/>
          <a:ln w="2540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椭圆 36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 flipH="1">
            <a:off x="7274719" y="5384165"/>
            <a:ext cx="108108" cy="144145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6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78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28650" y="6356350"/>
            <a:ext cx="20574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3028950" y="6356350"/>
            <a:ext cx="30861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6457950" y="6356350"/>
            <a:ext cx="20574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 txBox="1"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456300" y="1568823"/>
            <a:ext cx="8226900" cy="460813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  <a:tabLst>
                <a:tab pos="1609725"/>
              </a:tabLst>
            </a:pPr>
            <a:r>
              <a:rPr sz="1200" err="1">
                <a:sym typeface="+mn-ea"/>
              </a:rPr>
              <a:t>二级</a:t>
            </a:r>
            <a:endParaRPr sz="1200"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sz="1200" err="1">
                <a:sym typeface="+mn-ea"/>
              </a:rPr>
              <a:t>三级</a:t>
            </a:r>
            <a:endParaRPr sz="1200"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</a:pPr>
            <a:r>
              <a:rPr sz="1050" err="1">
                <a:sym typeface="+mn-ea"/>
              </a:rPr>
              <a:t>四级</a:t>
            </a:r>
            <a:endParaRPr sz="1050"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sz="1050" err="1">
                <a:sym typeface="+mn-ea"/>
              </a:rPr>
              <a:t>五级</a:t>
            </a:r>
            <a:endParaRPr sz="1050"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456300" y="365126"/>
            <a:ext cx="8226900" cy="112301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 sz="2700"/>
              <a:t>单击此处编辑母版标题样式</a:t>
            </a:r>
            <a:endParaRPr lang="zh-CN" altLang="en-US" sz="2700"/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6489" r:id="rId2"/>
    <p:sldLayoutId id="2147486490" r:id="rId3"/>
    <p:sldLayoutId id="2147486491" r:id="rId4"/>
    <p:sldLayoutId id="2147486492" r:id="rId5"/>
    <p:sldLayoutId id="2147486493" r:id="rId6"/>
    <p:sldLayoutId id="2147486494" r:id="rId7"/>
    <p:sldLayoutId id="2147486495" r:id="rId8"/>
    <p:sldLayoutId id="2147486496" r:id="rId9"/>
    <p:sldLayoutId id="2147486497" r:id="rId10"/>
    <p:sldLayoutId id="2147486498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63.xml" /><Relationship Id="rId21" Type="http://schemas.openxmlformats.org/officeDocument/2006/relationships/tags" Target="../tags/tag164.xml" /><Relationship Id="rId22" Type="http://schemas.openxmlformats.org/officeDocument/2006/relationships/tags" Target="../tags/tag165.xml" /><Relationship Id="rId23" Type="http://schemas.openxmlformats.org/officeDocument/2006/relationships/tags" Target="../tags/tag166.xml" /><Relationship Id="rId24" Type="http://schemas.openxmlformats.org/officeDocument/2006/relationships/tags" Target="../tags/tag167.xml" /><Relationship Id="rId25" Type="http://schemas.openxmlformats.org/officeDocument/2006/relationships/tags" Target="../tags/tag168.xml" /><Relationship Id="rId26" Type="http://schemas.openxmlformats.org/officeDocument/2006/relationships/tags" Target="../tags/tag169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14" Type="http://schemas.openxmlformats.org/officeDocument/2006/relationships/tags" Target="../tags/tag196.xml" /><Relationship Id="rId15" Type="http://schemas.openxmlformats.org/officeDocument/2006/relationships/tags" Target="../tags/tag197.xml" /><Relationship Id="rId16" Type="http://schemas.openxmlformats.org/officeDocument/2006/relationships/tags" Target="../tags/tag198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tags" Target="../tags/tag209.xml" /><Relationship Id="rId13" Type="http://schemas.openxmlformats.org/officeDocument/2006/relationships/tags" Target="../tags/tag210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2.xml" /><Relationship Id="rId11" Type="http://schemas.openxmlformats.org/officeDocument/2006/relationships/tags" Target="../tags/tag223.xml" /><Relationship Id="rId12" Type="http://schemas.openxmlformats.org/officeDocument/2006/relationships/tags" Target="../tags/tag224.xml" /><Relationship Id="rId13" Type="http://schemas.openxmlformats.org/officeDocument/2006/relationships/tags" Target="../tags/tag225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tags" Target="../tags/tag218.xml" /><Relationship Id="rId7" Type="http://schemas.openxmlformats.org/officeDocument/2006/relationships/tags" Target="../tags/tag219.xml" /><Relationship Id="rId8" Type="http://schemas.openxmlformats.org/officeDocument/2006/relationships/tags" Target="../tags/tag220.xml" /><Relationship Id="rId9" Type="http://schemas.openxmlformats.org/officeDocument/2006/relationships/tags" Target="../tags/tag22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4.xml" /><Relationship Id="rId11" Type="http://schemas.openxmlformats.org/officeDocument/2006/relationships/tags" Target="../tags/tag235.xml" /><Relationship Id="rId12" Type="http://schemas.openxmlformats.org/officeDocument/2006/relationships/tags" Target="../tags/tag236.xml" /><Relationship Id="rId13" Type="http://schemas.openxmlformats.org/officeDocument/2006/relationships/tags" Target="../tags/tag237.xml" /><Relationship Id="rId14" Type="http://schemas.openxmlformats.org/officeDocument/2006/relationships/tags" Target="../tags/tag238.xml" /><Relationship Id="rId15" Type="http://schemas.openxmlformats.org/officeDocument/2006/relationships/tags" Target="../tags/tag239.xml" /><Relationship Id="rId2" Type="http://schemas.openxmlformats.org/officeDocument/2006/relationships/tags" Target="../tags/tag226.xml" /><Relationship Id="rId3" Type="http://schemas.openxmlformats.org/officeDocument/2006/relationships/tags" Target="../tags/tag227.xml" /><Relationship Id="rId4" Type="http://schemas.openxmlformats.org/officeDocument/2006/relationships/tags" Target="../tags/tag228.xml" /><Relationship Id="rId5" Type="http://schemas.openxmlformats.org/officeDocument/2006/relationships/tags" Target="../tags/tag229.xml" /><Relationship Id="rId6" Type="http://schemas.openxmlformats.org/officeDocument/2006/relationships/tags" Target="../tags/tag230.xml" /><Relationship Id="rId7" Type="http://schemas.openxmlformats.org/officeDocument/2006/relationships/tags" Target="../tags/tag231.xml" /><Relationship Id="rId8" Type="http://schemas.openxmlformats.org/officeDocument/2006/relationships/tags" Target="../tags/tag232.xml" /><Relationship Id="rId9" Type="http://schemas.openxmlformats.org/officeDocument/2006/relationships/tags" Target="../tags/tag23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8.xml" /><Relationship Id="rId11" Type="http://schemas.openxmlformats.org/officeDocument/2006/relationships/tags" Target="../tags/tag249.xml" /><Relationship Id="rId12" Type="http://schemas.openxmlformats.org/officeDocument/2006/relationships/tags" Target="../tags/tag250.xml" /><Relationship Id="rId13" Type="http://schemas.openxmlformats.org/officeDocument/2006/relationships/tags" Target="../tags/tag251.xml" /><Relationship Id="rId2" Type="http://schemas.openxmlformats.org/officeDocument/2006/relationships/tags" Target="../tags/tag240.xml" /><Relationship Id="rId3" Type="http://schemas.openxmlformats.org/officeDocument/2006/relationships/tags" Target="../tags/tag241.xml" /><Relationship Id="rId4" Type="http://schemas.openxmlformats.org/officeDocument/2006/relationships/tags" Target="../tags/tag242.xml" /><Relationship Id="rId5" Type="http://schemas.openxmlformats.org/officeDocument/2006/relationships/tags" Target="../tags/tag243.xml" /><Relationship Id="rId6" Type="http://schemas.openxmlformats.org/officeDocument/2006/relationships/tags" Target="../tags/tag244.xml" /><Relationship Id="rId7" Type="http://schemas.openxmlformats.org/officeDocument/2006/relationships/tags" Target="../tags/tag245.xml" /><Relationship Id="rId8" Type="http://schemas.openxmlformats.org/officeDocument/2006/relationships/tags" Target="../tags/tag246.xml" /><Relationship Id="rId9" Type="http://schemas.openxmlformats.org/officeDocument/2006/relationships/tags" Target="../tags/tag24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0.xml" /><Relationship Id="rId11" Type="http://schemas.openxmlformats.org/officeDocument/2006/relationships/tags" Target="../tags/tag261.xml" /><Relationship Id="rId12" Type="http://schemas.openxmlformats.org/officeDocument/2006/relationships/tags" Target="../tags/tag262.xml" /><Relationship Id="rId13" Type="http://schemas.openxmlformats.org/officeDocument/2006/relationships/tags" Target="../tags/tag263.xml" /><Relationship Id="rId2" Type="http://schemas.openxmlformats.org/officeDocument/2006/relationships/tags" Target="../tags/tag252.xml" /><Relationship Id="rId3" Type="http://schemas.openxmlformats.org/officeDocument/2006/relationships/tags" Target="../tags/tag253.xml" /><Relationship Id="rId4" Type="http://schemas.openxmlformats.org/officeDocument/2006/relationships/tags" Target="../tags/tag254.xml" /><Relationship Id="rId5" Type="http://schemas.openxmlformats.org/officeDocument/2006/relationships/tags" Target="../tags/tag255.xml" /><Relationship Id="rId6" Type="http://schemas.openxmlformats.org/officeDocument/2006/relationships/tags" Target="../tags/tag256.xml" /><Relationship Id="rId7" Type="http://schemas.openxmlformats.org/officeDocument/2006/relationships/tags" Target="../tags/tag257.xml" /><Relationship Id="rId8" Type="http://schemas.openxmlformats.org/officeDocument/2006/relationships/tags" Target="../tags/tag258.xml" /><Relationship Id="rId9" Type="http://schemas.openxmlformats.org/officeDocument/2006/relationships/tags" Target="../tags/tag25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67.xml" /><Relationship Id="rId3" Type="http://schemas.openxmlformats.org/officeDocument/2006/relationships/tags" Target="../tags/tag268.xml" /><Relationship Id="rId4" Type="http://schemas.openxmlformats.org/officeDocument/2006/relationships/tags" Target="../tags/tag269.xml" /><Relationship Id="rId5" Type="http://schemas.openxmlformats.org/officeDocument/2006/relationships/tags" Target="../tags/tag270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9.xml" /><Relationship Id="rId11" Type="http://schemas.openxmlformats.org/officeDocument/2006/relationships/tags" Target="../tags/tag280.xml" /><Relationship Id="rId12" Type="http://schemas.openxmlformats.org/officeDocument/2006/relationships/tags" Target="../tags/tag281.xml" /><Relationship Id="rId13" Type="http://schemas.openxmlformats.org/officeDocument/2006/relationships/tags" Target="../tags/tag282.xml" /><Relationship Id="rId14" Type="http://schemas.openxmlformats.org/officeDocument/2006/relationships/tags" Target="../tags/tag283.xml" /><Relationship Id="rId15" Type="http://schemas.openxmlformats.org/officeDocument/2006/relationships/tags" Target="../tags/tag284.xml" /><Relationship Id="rId16" Type="http://schemas.openxmlformats.org/officeDocument/2006/relationships/tags" Target="../tags/tag285.xml" /><Relationship Id="rId17" Type="http://schemas.openxmlformats.org/officeDocument/2006/relationships/tags" Target="../tags/tag286.xml" /><Relationship Id="rId2" Type="http://schemas.openxmlformats.org/officeDocument/2006/relationships/tags" Target="../tags/tag271.xml" /><Relationship Id="rId3" Type="http://schemas.openxmlformats.org/officeDocument/2006/relationships/tags" Target="../tags/tag272.xml" /><Relationship Id="rId4" Type="http://schemas.openxmlformats.org/officeDocument/2006/relationships/tags" Target="../tags/tag273.xml" /><Relationship Id="rId5" Type="http://schemas.openxmlformats.org/officeDocument/2006/relationships/tags" Target="../tags/tag274.xml" /><Relationship Id="rId6" Type="http://schemas.openxmlformats.org/officeDocument/2006/relationships/tags" Target="../tags/tag275.xml" /><Relationship Id="rId7" Type="http://schemas.openxmlformats.org/officeDocument/2006/relationships/tags" Target="../tags/tag276.xml" /><Relationship Id="rId8" Type="http://schemas.openxmlformats.org/officeDocument/2006/relationships/tags" Target="../tags/tag277.xml" /><Relationship Id="rId9" Type="http://schemas.openxmlformats.org/officeDocument/2006/relationships/tags" Target="../tags/tag278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703305320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3"/>
          <p:cNvSpPr>
            <a:spLocks noGrp="1"/>
          </p:cNvSpPr>
          <p:nvPr>
            <p:ph type="body" idx="33"/>
            <p:custDataLst>
              <p:tags r:id="rId3"/>
            </p:custDataLst>
          </p:nvPr>
        </p:nvSpPr>
        <p:spPr/>
        <p:txBody>
          <a:bodyPr>
            <a:normAutofit fontScale="71429" lnSpcReduction="20000"/>
          </a:bodyPr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  <p:sp>
        <p:nvSpPr>
          <p:cNvPr id="1048650" name="文本占位符 36"/>
          <p:cNvSpPr>
            <a:spLocks noGrp="1"/>
          </p:cNvSpPr>
          <p:nvPr>
            <p:ph type="body" idx="3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PPT,a click to unlimited possibilities</a:t>
            </a:r>
            <a:endParaRPr lang="zh-CN" altLang="en-US"/>
          </a:p>
        </p:txBody>
      </p:sp>
      <p:sp>
        <p:nvSpPr>
          <p:cNvPr id="1048652" name="标题 37"/>
          <p:cNvSpPr>
            <a:spLocks noGrp="1"/>
          </p:cNvSpPr>
          <p:nvPr>
            <p:ph type="title" idx="31"/>
            <p:custDataLst>
              <p:tags r:id="rId5"/>
            </p:custDataLst>
          </p:nvPr>
        </p:nvSpPr>
        <p:spPr/>
        <p:txBody>
          <a:bodyPr>
            <a:normAutofit fontScale="94643"/>
          </a:bodyPr>
          <a:lstStyle/>
          <a:p>
            <a:r>
              <a:rPr lang="zh-CN" altLang="en-US"/>
              <a:t>压疮的预防与护理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文本占位符 11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34" name="标题 12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55" name="直接连接符 82"/>
          <p:cNvCxnSpPr/>
          <p:nvPr>
            <p:custDataLst>
              <p:tags r:id="rId5"/>
            </p:custDataLst>
          </p:nvPr>
        </p:nvCxnSpPr>
        <p:spPr>
          <a:xfrm flipH="1" flipV="1">
            <a:off x="2350293" y="1612582"/>
            <a:ext cx="0" cy="671036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6" name="序号"/>
          <p:cNvSpPr txBox="1"/>
          <p:nvPr>
            <p:custDataLst>
              <p:tags r:id="rId6"/>
            </p:custDataLst>
          </p:nvPr>
        </p:nvSpPr>
        <p:spPr>
          <a:xfrm>
            <a:off x="1874520" y="1556385"/>
            <a:ext cx="471487" cy="37576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 sz="180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01.</a:t>
            </a:r>
            <a:endParaRPr lang="en-US" altLang="zh-CN" sz="1800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标题"/>
          <p:cNvSpPr txBox="1"/>
          <p:nvPr>
            <p:custDataLst>
              <p:tags r:id="rId7"/>
            </p:custDataLst>
          </p:nvPr>
        </p:nvSpPr>
        <p:spPr>
          <a:xfrm>
            <a:off x="2422207" y="1612582"/>
            <a:ext cx="1851183" cy="885825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8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18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  <a:p>
            <a:pPr lvl="0" algn="l">
              <a:buClrTx/>
              <a:buSzTx/>
              <a:buFontTx/>
            </a:pP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7" name="直接连接符 78"/>
          <p:cNvCxnSpPr/>
          <p:nvPr>
            <p:custDataLst>
              <p:tags r:id="rId8"/>
            </p:custDataLst>
          </p:nvPr>
        </p:nvCxnSpPr>
        <p:spPr>
          <a:xfrm flipH="1" flipV="1">
            <a:off x="4727734" y="1612582"/>
            <a:ext cx="0" cy="671036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0" name="序号"/>
          <p:cNvSpPr txBox="1"/>
          <p:nvPr>
            <p:custDataLst>
              <p:tags r:id="rId9"/>
            </p:custDataLst>
          </p:nvPr>
        </p:nvSpPr>
        <p:spPr>
          <a:xfrm>
            <a:off x="4251960" y="1556385"/>
            <a:ext cx="471487" cy="37576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 sz="180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02.</a:t>
            </a:r>
            <a:endParaRPr lang="en-US" altLang="zh-CN" sz="1800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0"/>
            </p:custDataLst>
          </p:nvPr>
        </p:nvSpPr>
        <p:spPr>
          <a:xfrm>
            <a:off x="4799647" y="1612582"/>
            <a:ext cx="1851183" cy="885825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8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压疮概述</a:t>
            </a:r>
            <a:endParaRPr lang="zh-CN" altLang="en-US" sz="18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9" name="直接连接符 74"/>
          <p:cNvCxnSpPr/>
          <p:nvPr>
            <p:custDataLst>
              <p:tags r:id="rId11"/>
            </p:custDataLst>
          </p:nvPr>
        </p:nvCxnSpPr>
        <p:spPr>
          <a:xfrm flipH="1" flipV="1">
            <a:off x="7104697" y="1612582"/>
            <a:ext cx="0" cy="671036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4" name="序号"/>
          <p:cNvSpPr txBox="1"/>
          <p:nvPr>
            <p:custDataLst>
              <p:tags r:id="rId12"/>
            </p:custDataLst>
          </p:nvPr>
        </p:nvSpPr>
        <p:spPr>
          <a:xfrm>
            <a:off x="6628924" y="1556385"/>
            <a:ext cx="471487" cy="37576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 sz="180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03.</a:t>
            </a:r>
            <a:endParaRPr lang="en-US" altLang="zh-CN" sz="1800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6" name="标题"/>
          <p:cNvSpPr txBox="1"/>
          <p:nvPr>
            <p:custDataLst>
              <p:tags r:id="rId13"/>
            </p:custDataLst>
          </p:nvPr>
        </p:nvSpPr>
        <p:spPr>
          <a:xfrm>
            <a:off x="7176611" y="1612582"/>
            <a:ext cx="1851183" cy="885825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8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压疮的预防</a:t>
            </a:r>
            <a:endParaRPr lang="zh-CN" altLang="en-US" sz="18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1" name="直接连接符 98"/>
          <p:cNvCxnSpPr/>
          <p:nvPr>
            <p:custDataLst>
              <p:tags r:id="rId14"/>
            </p:custDataLst>
          </p:nvPr>
        </p:nvCxnSpPr>
        <p:spPr>
          <a:xfrm flipH="1" flipV="1">
            <a:off x="2350293" y="2832735"/>
            <a:ext cx="0" cy="671036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8" name="序号"/>
          <p:cNvSpPr txBox="1"/>
          <p:nvPr>
            <p:custDataLst>
              <p:tags r:id="rId15"/>
            </p:custDataLst>
          </p:nvPr>
        </p:nvSpPr>
        <p:spPr>
          <a:xfrm>
            <a:off x="1874520" y="2776537"/>
            <a:ext cx="471487" cy="37576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 sz="180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04.</a:t>
            </a:r>
            <a:endParaRPr lang="en-US" altLang="zh-CN" sz="1800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0" name="标题"/>
          <p:cNvSpPr txBox="1"/>
          <p:nvPr>
            <p:custDataLst>
              <p:tags r:id="rId16"/>
            </p:custDataLst>
          </p:nvPr>
        </p:nvSpPr>
        <p:spPr>
          <a:xfrm>
            <a:off x="2422207" y="2832735"/>
            <a:ext cx="1851183" cy="885825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8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压疮的护理</a:t>
            </a:r>
            <a:endParaRPr lang="zh-CN" altLang="en-US" sz="18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3" name="直接连接符 94"/>
          <p:cNvCxnSpPr/>
          <p:nvPr>
            <p:custDataLst>
              <p:tags r:id="rId17"/>
            </p:custDataLst>
          </p:nvPr>
        </p:nvCxnSpPr>
        <p:spPr>
          <a:xfrm flipH="1" flipV="1">
            <a:off x="4727734" y="2832735"/>
            <a:ext cx="0" cy="671036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2" name="序号"/>
          <p:cNvSpPr txBox="1"/>
          <p:nvPr>
            <p:custDataLst>
              <p:tags r:id="rId18"/>
            </p:custDataLst>
          </p:nvPr>
        </p:nvSpPr>
        <p:spPr>
          <a:xfrm>
            <a:off x="4251960" y="2776537"/>
            <a:ext cx="471487" cy="37576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 sz="180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05.</a:t>
            </a:r>
            <a:endParaRPr lang="en-US" altLang="zh-CN" sz="1800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4" name="标题"/>
          <p:cNvSpPr txBox="1"/>
          <p:nvPr>
            <p:custDataLst>
              <p:tags r:id="rId19"/>
            </p:custDataLst>
          </p:nvPr>
        </p:nvSpPr>
        <p:spPr>
          <a:xfrm>
            <a:off x="4799647" y="2832735"/>
            <a:ext cx="1851183" cy="885825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8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压疮的康复治疗</a:t>
            </a:r>
            <a:endParaRPr lang="zh-CN" altLang="en-US" sz="18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5" name="直接连接符 90"/>
          <p:cNvCxnSpPr/>
          <p:nvPr>
            <p:custDataLst>
              <p:tags r:id="rId20"/>
            </p:custDataLst>
          </p:nvPr>
        </p:nvCxnSpPr>
        <p:spPr>
          <a:xfrm flipH="1" flipV="1">
            <a:off x="7104697" y="2832735"/>
            <a:ext cx="0" cy="671036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6" name="序号"/>
          <p:cNvSpPr txBox="1"/>
          <p:nvPr>
            <p:custDataLst>
              <p:tags r:id="rId21"/>
            </p:custDataLst>
          </p:nvPr>
        </p:nvSpPr>
        <p:spPr>
          <a:xfrm>
            <a:off x="6628924" y="2776537"/>
            <a:ext cx="471487" cy="37576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 sz="180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06.</a:t>
            </a:r>
            <a:endParaRPr lang="en-US" altLang="zh-CN" sz="1800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8" name="标题"/>
          <p:cNvSpPr txBox="1"/>
          <p:nvPr>
            <p:custDataLst>
              <p:tags r:id="rId22"/>
            </p:custDataLst>
          </p:nvPr>
        </p:nvSpPr>
        <p:spPr>
          <a:xfrm>
            <a:off x="7176611" y="2832735"/>
            <a:ext cx="1851183" cy="885825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8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压疮的预防与护理注意事项</a:t>
            </a:r>
            <a:endParaRPr lang="zh-CN" altLang="en-US" sz="18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7" name="直接连接符 103"/>
          <p:cNvCxnSpPr/>
          <p:nvPr>
            <p:custDataLst>
              <p:tags r:id="rId23"/>
            </p:custDataLst>
          </p:nvPr>
        </p:nvCxnSpPr>
        <p:spPr>
          <a:xfrm flipH="1" flipV="1">
            <a:off x="4727734" y="4041457"/>
            <a:ext cx="0" cy="671036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60" name="序号"/>
          <p:cNvSpPr txBox="1"/>
          <p:nvPr>
            <p:custDataLst>
              <p:tags r:id="rId24"/>
            </p:custDataLst>
          </p:nvPr>
        </p:nvSpPr>
        <p:spPr>
          <a:xfrm>
            <a:off x="4251960" y="3985260"/>
            <a:ext cx="471487" cy="37576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 sz="180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07.</a:t>
            </a:r>
            <a:endParaRPr lang="en-US" altLang="zh-CN" sz="1800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62" name="标题"/>
          <p:cNvSpPr txBox="1"/>
          <p:nvPr>
            <p:custDataLst>
              <p:tags r:id="rId25"/>
            </p:custDataLst>
          </p:nvPr>
        </p:nvSpPr>
        <p:spPr>
          <a:xfrm>
            <a:off x="4799647" y="4041457"/>
            <a:ext cx="1851183" cy="885825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8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总结与展望</a:t>
            </a:r>
            <a:endParaRPr lang="zh-CN" altLang="en-US" sz="18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010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压疮概述</a:t>
            </a:r>
            <a:endParaRPr lang="zh-CN" altLang="en-US"/>
          </a:p>
        </p:txBody>
      </p:sp>
      <p:sp>
        <p:nvSpPr>
          <p:cNvPr id="1049050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定义与成因</a:t>
            </a:r>
            <a:endParaRPr lang="zh-CN" altLang="en-US"/>
          </a:p>
        </p:txBody>
      </p:sp>
      <p:sp>
        <p:nvSpPr>
          <p:cNvPr id="1049118" name="五边形 30"/>
          <p:cNvSpPr/>
          <p:nvPr>
            <p:custDataLst>
              <p:tags r:id="rId2"/>
            </p:custDataLst>
          </p:nvPr>
        </p:nvSpPr>
        <p:spPr>
          <a:xfrm>
            <a:off x="456300" y="3327155"/>
            <a:ext cx="2180488" cy="886340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500" b="1">
              <a:latin typeface="+mj-ea"/>
              <a:ea typeface="+mj-ea"/>
              <a:sym typeface="+mn-ea"/>
            </a:endParaRPr>
          </a:p>
        </p:txBody>
      </p:sp>
      <p:sp>
        <p:nvSpPr>
          <p:cNvPr id="1049120" name="燕尾形 36"/>
          <p:cNvSpPr/>
          <p:nvPr>
            <p:custDataLst>
              <p:tags r:id="rId3"/>
            </p:custDataLst>
          </p:nvPr>
        </p:nvSpPr>
        <p:spPr>
          <a:xfrm>
            <a:off x="2415369" y="3327155"/>
            <a:ext cx="2180488" cy="886340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500" b="1">
              <a:latin typeface="+mj-ea"/>
              <a:ea typeface="+mj-ea"/>
              <a:sym typeface="+mn-ea"/>
            </a:endParaRPr>
          </a:p>
        </p:txBody>
      </p:sp>
      <p:sp>
        <p:nvSpPr>
          <p:cNvPr id="1049122" name="燕尾形 37"/>
          <p:cNvSpPr/>
          <p:nvPr>
            <p:custDataLst>
              <p:tags r:id="rId4"/>
            </p:custDataLst>
          </p:nvPr>
        </p:nvSpPr>
        <p:spPr>
          <a:xfrm>
            <a:off x="6333507" y="3327155"/>
            <a:ext cx="2180488" cy="886340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500" b="1">
              <a:latin typeface="+mj-ea"/>
              <a:ea typeface="+mj-ea"/>
              <a:sym typeface="+mn-ea"/>
            </a:endParaRPr>
          </a:p>
        </p:txBody>
      </p:sp>
      <p:sp>
        <p:nvSpPr>
          <p:cNvPr id="1049124" name="燕尾形 38"/>
          <p:cNvSpPr/>
          <p:nvPr>
            <p:custDataLst>
              <p:tags r:id="rId5"/>
            </p:custDataLst>
          </p:nvPr>
        </p:nvSpPr>
        <p:spPr>
          <a:xfrm>
            <a:off x="4374438" y="3327155"/>
            <a:ext cx="2180488" cy="886340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500" b="1">
              <a:latin typeface="+mj-ea"/>
              <a:ea typeface="+mj-ea"/>
              <a:sym typeface="+mn-ea"/>
            </a:endParaRPr>
          </a:p>
        </p:txBody>
      </p:sp>
      <p:sp>
        <p:nvSpPr>
          <p:cNvPr id="1049126" name="文本框 3"/>
          <p:cNvSpPr txBox="1"/>
          <p:nvPr>
            <p:custDataLst>
              <p:tags r:id="rId6"/>
            </p:custDataLst>
          </p:nvPr>
        </p:nvSpPr>
        <p:spPr>
          <a:xfrm>
            <a:off x="2369763" y="4402528"/>
            <a:ext cx="2351676" cy="103042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成因：长期卧床或坐轮椅、营养不良、皮肤潮湿、感染、年龄等因素都可能导致压疮的发生。</a:t>
            </a:r>
            <a:endParaRPr lang="zh-CN" altLang="en-US" sz="105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28" name="文本框 6"/>
          <p:cNvSpPr txBox="1"/>
          <p:nvPr>
            <p:custDataLst>
              <p:tags r:id="rId7"/>
            </p:custDataLst>
          </p:nvPr>
        </p:nvSpPr>
        <p:spPr>
          <a:xfrm>
            <a:off x="456300" y="2087205"/>
            <a:ext cx="2351676" cy="1060832"/>
          </a:xfrm>
          <a:prstGeom prst="rect">
            <a:avLst/>
          </a:prstGeom>
          <a:noFill/>
        </p:spPr>
        <p:txBody>
          <a:bodyPr wrap="square" lIns="0" rtlCol="0">
            <a:normAutofit fontScale="90476" lnSpcReduction="10000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压疮：又称褥疮，是由于长期卧床或坐轮椅等导致皮肤受压，局部缺血、缺氧，进而引起皮肤和皮下组织损伤的一种疾病。</a:t>
            </a:r>
            <a:endParaRPr lang="zh-CN" altLang="en-US" sz="105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30" name="文本框 7"/>
          <p:cNvSpPr txBox="1"/>
          <p:nvPr>
            <p:custDataLst>
              <p:tags r:id="rId8"/>
            </p:custDataLst>
          </p:nvPr>
        </p:nvSpPr>
        <p:spPr>
          <a:xfrm>
            <a:off x="4373116" y="2087205"/>
            <a:ext cx="2351676" cy="106083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压疮的分类：根据压疮的严重程度，可以分为四期：一期压疮、二期压疮、三期压疮和四期压疮。</a:t>
            </a:r>
            <a:endParaRPr lang="zh-CN" altLang="en-US" sz="105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32" name="文本框 8"/>
          <p:cNvSpPr txBox="1"/>
          <p:nvPr>
            <p:custDataLst>
              <p:tags r:id="rId9"/>
            </p:custDataLst>
          </p:nvPr>
        </p:nvSpPr>
        <p:spPr>
          <a:xfrm>
            <a:off x="6331524" y="4402528"/>
            <a:ext cx="2351676" cy="1030428"/>
          </a:xfrm>
          <a:prstGeom prst="rect">
            <a:avLst/>
          </a:prstGeom>
          <a:noFill/>
        </p:spPr>
        <p:txBody>
          <a:bodyPr wrap="square" lIns="0" rtlCol="0">
            <a:normAutofit fontScale="90476" lnSpcReduction="10000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压疮的预防：保持皮肤清洁、干燥，避免长时间受压，定期翻身，加强营养等措施可以有效预防压疮的发生。</a:t>
            </a:r>
            <a:endParaRPr lang="zh-CN" altLang="en-US" sz="105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6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压疮的分类与分级</a:t>
            </a:r>
            <a:endParaRPr lang="zh-CN" altLang="en-US"/>
          </a:p>
        </p:txBody>
      </p:sp>
      <p:sp>
        <p:nvSpPr>
          <p:cNvPr id="1049168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1914605" y="3861669"/>
            <a:ext cx="2593754" cy="16737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矩形 4"/>
          <p:cNvSpPr/>
          <p:nvPr>
            <p:custDataLst>
              <p:tags r:id="rId3"/>
            </p:custDataLst>
          </p:nvPr>
        </p:nvSpPr>
        <p:spPr>
          <a:xfrm>
            <a:off x="1847453" y="4131708"/>
            <a:ext cx="134148" cy="13518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文本框 5"/>
          <p:cNvSpPr txBox="1"/>
          <p:nvPr>
            <p:custDataLst>
              <p:tags r:id="rId4"/>
            </p:custDataLst>
          </p:nvPr>
        </p:nvSpPr>
        <p:spPr>
          <a:xfrm>
            <a:off x="2071294" y="4098846"/>
            <a:ext cx="2280106" cy="946511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35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Ⅲ期压疮：皮肤出现溃疡，深度可达皮下组织</a:t>
            </a:r>
            <a:endParaRPr lang="zh-CN" altLang="en-US" sz="135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74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697863" y="3861669"/>
            <a:ext cx="2593754" cy="16737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76" name="矩形 57"/>
          <p:cNvSpPr/>
          <p:nvPr>
            <p:custDataLst>
              <p:tags r:id="rId6"/>
            </p:custDataLst>
          </p:nvPr>
        </p:nvSpPr>
        <p:spPr>
          <a:xfrm>
            <a:off x="4630711" y="4131708"/>
            <a:ext cx="134148" cy="13518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8" name="文本框 58"/>
          <p:cNvSpPr txBox="1"/>
          <p:nvPr>
            <p:custDataLst>
              <p:tags r:id="rId7"/>
            </p:custDataLst>
          </p:nvPr>
        </p:nvSpPr>
        <p:spPr>
          <a:xfrm>
            <a:off x="4854553" y="4098846"/>
            <a:ext cx="2280106" cy="946511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35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Ⅳ期压疮：皮肤出现坏死，深度可达肌肉、骨骼</a:t>
            </a:r>
            <a:endParaRPr lang="zh-CN" altLang="en-US" sz="135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80" name="任意多边形: 形状 64"/>
          <p:cNvSpPr/>
          <p:nvPr>
            <p:custDataLst>
              <p:tags r:id="rId8"/>
            </p:custDataLst>
          </p:nvPr>
        </p:nvSpPr>
        <p:spPr>
          <a:xfrm rot="10800000">
            <a:off x="522976" y="1984256"/>
            <a:ext cx="2593754" cy="16737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82" name="矩形 65"/>
          <p:cNvSpPr/>
          <p:nvPr>
            <p:custDataLst>
              <p:tags r:id="rId9"/>
            </p:custDataLst>
          </p:nvPr>
        </p:nvSpPr>
        <p:spPr>
          <a:xfrm>
            <a:off x="456300" y="2253818"/>
            <a:ext cx="134148" cy="13518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文本框 66"/>
          <p:cNvSpPr txBox="1"/>
          <p:nvPr>
            <p:custDataLst>
              <p:tags r:id="rId10"/>
            </p:custDataLst>
          </p:nvPr>
        </p:nvSpPr>
        <p:spPr>
          <a:xfrm>
            <a:off x="680142" y="2220957"/>
            <a:ext cx="2280106" cy="946511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35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压疮的分类：根据发生部位和严重程度，可分为Ⅰ期、Ⅱ期、Ⅲ期和Ⅳ期</a:t>
            </a:r>
            <a:endParaRPr lang="zh-CN" altLang="en-US" sz="135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86" name="任意多边形: 形状 68"/>
          <p:cNvSpPr/>
          <p:nvPr>
            <p:custDataLst>
              <p:tags r:id="rId11"/>
            </p:custDataLst>
          </p:nvPr>
        </p:nvSpPr>
        <p:spPr>
          <a:xfrm rot="10800000">
            <a:off x="3306234" y="1984256"/>
            <a:ext cx="2593754" cy="16737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矩形 69"/>
          <p:cNvSpPr/>
          <p:nvPr>
            <p:custDataLst>
              <p:tags r:id="rId12"/>
            </p:custDataLst>
          </p:nvPr>
        </p:nvSpPr>
        <p:spPr>
          <a:xfrm>
            <a:off x="3239082" y="2253818"/>
            <a:ext cx="134148" cy="13518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文本框 70"/>
          <p:cNvSpPr txBox="1"/>
          <p:nvPr>
            <p:custDataLst>
              <p:tags r:id="rId13"/>
            </p:custDataLst>
          </p:nvPr>
        </p:nvSpPr>
        <p:spPr>
          <a:xfrm>
            <a:off x="3462924" y="2220957"/>
            <a:ext cx="2280106" cy="946511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35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Ⅰ期压疮：皮肤出现红斑，无破损</a:t>
            </a:r>
            <a:endParaRPr lang="zh-CN" altLang="en-US" sz="135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92" name="任意多边形: 形状 72"/>
          <p:cNvSpPr/>
          <p:nvPr>
            <p:custDataLst>
              <p:tags r:id="rId14"/>
            </p:custDataLst>
          </p:nvPr>
        </p:nvSpPr>
        <p:spPr>
          <a:xfrm rot="10800000">
            <a:off x="6089493" y="1984256"/>
            <a:ext cx="2593754" cy="16737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94" name="文本框 74"/>
          <p:cNvSpPr txBox="1"/>
          <p:nvPr>
            <p:custDataLst>
              <p:tags r:id="rId15"/>
            </p:custDataLst>
          </p:nvPr>
        </p:nvSpPr>
        <p:spPr>
          <a:xfrm>
            <a:off x="6246182" y="2220957"/>
            <a:ext cx="2280106" cy="946511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35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Ⅱ期压疮：皮肤出现水泡，破损</a:t>
            </a:r>
            <a:endParaRPr lang="zh-CN" altLang="en-US" sz="135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96" name="矩形 73"/>
          <p:cNvSpPr/>
          <p:nvPr>
            <p:custDataLst>
              <p:tags r:id="rId16"/>
            </p:custDataLst>
          </p:nvPr>
        </p:nvSpPr>
        <p:spPr>
          <a:xfrm>
            <a:off x="6022340" y="2253818"/>
            <a:ext cx="134148" cy="13518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压疮的危害</a:t>
            </a:r>
            <a:endParaRPr lang="zh-CN" altLang="en-US"/>
          </a:p>
        </p:txBody>
      </p:sp>
      <p:sp>
        <p:nvSpPr>
          <p:cNvPr id="104923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017732" y="1975050"/>
            <a:ext cx="3284487" cy="167363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34" name="矩形 65"/>
          <p:cNvSpPr/>
          <p:nvPr>
            <p:custDataLst>
              <p:tags r:id="rId3"/>
            </p:custDataLst>
          </p:nvPr>
        </p:nvSpPr>
        <p:spPr>
          <a:xfrm>
            <a:off x="932962" y="2245077"/>
            <a:ext cx="161995" cy="16199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文本框 66"/>
          <p:cNvSpPr txBox="1"/>
          <p:nvPr>
            <p:custDataLst>
              <p:tags r:id="rId4"/>
            </p:custDataLst>
          </p:nvPr>
        </p:nvSpPr>
        <p:spPr>
          <a:xfrm>
            <a:off x="1216323" y="2171259"/>
            <a:ext cx="2887313" cy="94646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5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影响生活质量：疼痛、不适、活动受限</a:t>
            </a:r>
            <a:endParaRPr lang="zh-CN" altLang="en-US" sz="15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3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4879066" y="1975050"/>
            <a:ext cx="3284487" cy="167363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矩形 69"/>
          <p:cNvSpPr/>
          <p:nvPr>
            <p:custDataLst>
              <p:tags r:id="rId6"/>
            </p:custDataLst>
          </p:nvPr>
        </p:nvSpPr>
        <p:spPr>
          <a:xfrm>
            <a:off x="4793820" y="2245077"/>
            <a:ext cx="161995" cy="16199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文本框 70"/>
          <p:cNvSpPr txBox="1"/>
          <p:nvPr>
            <p:custDataLst>
              <p:tags r:id="rId7"/>
            </p:custDataLst>
          </p:nvPr>
        </p:nvSpPr>
        <p:spPr>
          <a:xfrm>
            <a:off x="5077657" y="2171259"/>
            <a:ext cx="2887313" cy="94646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增加感染风险：皮肤破损、细菌入侵</a:t>
            </a:r>
            <a:endParaRPr lang="zh-CN" altLang="en-US" sz="15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4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017732" y="3870951"/>
            <a:ext cx="3284487" cy="167363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46" name="文本框 74"/>
          <p:cNvSpPr txBox="1"/>
          <p:nvPr>
            <p:custDataLst>
              <p:tags r:id="rId9"/>
            </p:custDataLst>
          </p:nvPr>
        </p:nvSpPr>
        <p:spPr>
          <a:xfrm>
            <a:off x="1216323" y="4066685"/>
            <a:ext cx="2887313" cy="94646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5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加重病情：影响治疗效果，增加并发症风险</a:t>
            </a:r>
            <a:endParaRPr lang="zh-CN" altLang="en-US" sz="15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48" name="矩形 73"/>
          <p:cNvSpPr/>
          <p:nvPr>
            <p:custDataLst>
              <p:tags r:id="rId10"/>
            </p:custDataLst>
          </p:nvPr>
        </p:nvSpPr>
        <p:spPr>
          <a:xfrm>
            <a:off x="932962" y="4140978"/>
            <a:ext cx="161995" cy="16199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4922404" y="3870951"/>
            <a:ext cx="3284487" cy="167363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矩形 84"/>
          <p:cNvSpPr/>
          <p:nvPr>
            <p:custDataLst>
              <p:tags r:id="rId12"/>
            </p:custDataLst>
          </p:nvPr>
        </p:nvSpPr>
        <p:spPr>
          <a:xfrm>
            <a:off x="4837633" y="4140978"/>
            <a:ext cx="161995" cy="16199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文本框 85"/>
          <p:cNvSpPr txBox="1"/>
          <p:nvPr>
            <p:custDataLst>
              <p:tags r:id="rId13"/>
            </p:custDataLst>
          </p:nvPr>
        </p:nvSpPr>
        <p:spPr>
          <a:xfrm>
            <a:off x="5120995" y="4066685"/>
            <a:ext cx="2887313" cy="94646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增加医疗费用：治疗、护理、康复等费用增加</a:t>
            </a:r>
            <a:endParaRPr lang="zh-CN" altLang="en-US" sz="15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88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压疮的预防</a:t>
            </a:r>
            <a:endParaRPr lang="zh-CN" altLang="en-US"/>
          </a:p>
        </p:txBody>
      </p:sp>
      <p:sp>
        <p:nvSpPr>
          <p:cNvPr id="1049290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5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定期翻身减压</a:t>
            </a:r>
            <a:endParaRPr lang="zh-CN" altLang="en-US"/>
          </a:p>
        </p:txBody>
      </p:sp>
      <p:sp>
        <p:nvSpPr>
          <p:cNvPr id="1049358" name="矩形 5"/>
          <p:cNvSpPr/>
          <p:nvPr>
            <p:custDataLst>
              <p:tags r:id="rId2"/>
            </p:custDataLst>
          </p:nvPr>
        </p:nvSpPr>
        <p:spPr>
          <a:xfrm>
            <a:off x="456300" y="2780357"/>
            <a:ext cx="1941506" cy="19636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0" name="矩形 10"/>
          <p:cNvSpPr/>
          <p:nvPr>
            <p:custDataLst>
              <p:tags r:id="rId3"/>
            </p:custDataLst>
          </p:nvPr>
        </p:nvSpPr>
        <p:spPr>
          <a:xfrm>
            <a:off x="722254" y="2776052"/>
            <a:ext cx="398636" cy="2067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2" name="TextBox 2"/>
          <p:cNvSpPr txBox="1"/>
          <p:nvPr>
            <p:custDataLst>
              <p:tags r:id="rId4"/>
            </p:custDataLst>
          </p:nvPr>
        </p:nvSpPr>
        <p:spPr>
          <a:xfrm>
            <a:off x="572535" y="3210381"/>
            <a:ext cx="1709214" cy="1380176"/>
          </a:xfrm>
          <a:prstGeom prst="rect">
            <a:avLst/>
          </a:prstGeom>
          <a:noFill/>
        </p:spPr>
        <p:txBody>
          <a:bodyPr wrap="square" rtlCol="0">
            <a:normAutofit fontScale="86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5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定期翻身的重要性：减少局部压力，预防压疮发生</a:t>
            </a:r>
            <a:endParaRPr lang="zh-CN" altLang="en-US" sz="15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64" name="矩形 6"/>
          <p:cNvSpPr/>
          <p:nvPr>
            <p:custDataLst>
              <p:tags r:id="rId5"/>
            </p:custDataLst>
          </p:nvPr>
        </p:nvSpPr>
        <p:spPr>
          <a:xfrm>
            <a:off x="2555238" y="2780357"/>
            <a:ext cx="1941506" cy="19636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6" name="矩形 11"/>
          <p:cNvSpPr/>
          <p:nvPr>
            <p:custDataLst>
              <p:tags r:id="rId6"/>
            </p:custDataLst>
          </p:nvPr>
        </p:nvSpPr>
        <p:spPr>
          <a:xfrm>
            <a:off x="2835543" y="2776052"/>
            <a:ext cx="398636" cy="2067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8" name="TextBox 2"/>
          <p:cNvSpPr txBox="1"/>
          <p:nvPr>
            <p:custDataLst>
              <p:tags r:id="rId7"/>
            </p:custDataLst>
          </p:nvPr>
        </p:nvSpPr>
        <p:spPr>
          <a:xfrm>
            <a:off x="2670995" y="3210381"/>
            <a:ext cx="1709214" cy="1380176"/>
          </a:xfrm>
          <a:prstGeom prst="rect">
            <a:avLst/>
          </a:prstGeom>
          <a:noFill/>
        </p:spPr>
        <p:txBody>
          <a:bodyPr wrap="square" rtlCol="0">
            <a:normAutofit fontScale="86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5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翻身频率：根据患者的病情和身体状况，制定合适的翻身计划</a:t>
            </a:r>
            <a:endParaRPr lang="zh-CN" altLang="en-US" sz="15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70" name="矩形 33"/>
          <p:cNvSpPr/>
          <p:nvPr>
            <p:custDataLst>
              <p:tags r:id="rId8"/>
            </p:custDataLst>
          </p:nvPr>
        </p:nvSpPr>
        <p:spPr>
          <a:xfrm>
            <a:off x="4650828" y="2780357"/>
            <a:ext cx="1941506" cy="19636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72" name="矩形 37"/>
          <p:cNvSpPr/>
          <p:nvPr>
            <p:custDataLst>
              <p:tags r:id="rId9"/>
            </p:custDataLst>
          </p:nvPr>
        </p:nvSpPr>
        <p:spPr>
          <a:xfrm>
            <a:off x="4916782" y="2776052"/>
            <a:ext cx="398636" cy="2067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74" name="TextBox 2"/>
          <p:cNvSpPr txBox="1"/>
          <p:nvPr>
            <p:custDataLst>
              <p:tags r:id="rId10"/>
            </p:custDataLst>
          </p:nvPr>
        </p:nvSpPr>
        <p:spPr>
          <a:xfrm>
            <a:off x="4767064" y="3210381"/>
            <a:ext cx="1709214" cy="1380176"/>
          </a:xfrm>
          <a:prstGeom prst="rect">
            <a:avLst/>
          </a:prstGeom>
          <a:noFill/>
        </p:spPr>
        <p:txBody>
          <a:bodyPr wrap="square" rtlCol="0">
            <a:normAutofit fontScale="86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5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翻身技巧：使用正确的翻身方法，避免对患者造成二次伤害</a:t>
            </a:r>
            <a:endParaRPr lang="zh-CN" altLang="en-US" sz="15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76" name="矩形 34"/>
          <p:cNvSpPr/>
          <p:nvPr>
            <p:custDataLst>
              <p:tags r:id="rId11"/>
            </p:custDataLst>
          </p:nvPr>
        </p:nvSpPr>
        <p:spPr>
          <a:xfrm>
            <a:off x="6742113" y="2780357"/>
            <a:ext cx="1941506" cy="19636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78" name="矩形 38"/>
          <p:cNvSpPr/>
          <p:nvPr>
            <p:custDataLst>
              <p:tags r:id="rId12"/>
            </p:custDataLst>
          </p:nvPr>
        </p:nvSpPr>
        <p:spPr>
          <a:xfrm>
            <a:off x="7022418" y="2776052"/>
            <a:ext cx="398636" cy="2067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80" name="TextBox 2"/>
          <p:cNvSpPr txBox="1"/>
          <p:nvPr>
            <p:custDataLst>
              <p:tags r:id="rId13"/>
            </p:custDataLst>
          </p:nvPr>
        </p:nvSpPr>
        <p:spPr>
          <a:xfrm>
            <a:off x="6858349" y="3210381"/>
            <a:ext cx="1709214" cy="1380176"/>
          </a:xfrm>
          <a:prstGeom prst="rect">
            <a:avLst/>
          </a:prstGeom>
          <a:noFill/>
        </p:spPr>
        <p:txBody>
          <a:bodyPr wrap="square" rtlCol="0">
            <a:normAutofit fontScale="7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5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辅助工具：使用合适的辅助工具，如翻身垫、翻身床等，提高翻身效率和效果</a:t>
            </a:r>
            <a:endParaRPr lang="zh-CN" altLang="en-US" sz="15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1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保持皮肤清洁干燥</a:t>
            </a:r>
            <a:endParaRPr lang="zh-CN" altLang="en-US"/>
          </a:p>
        </p:txBody>
      </p:sp>
      <p:sp>
        <p:nvSpPr>
          <p:cNvPr id="1049416" name="弧形 58"/>
          <p:cNvSpPr/>
          <p:nvPr>
            <p:custDataLst>
              <p:tags r:id="rId2"/>
            </p:custDataLst>
          </p:nvPr>
        </p:nvSpPr>
        <p:spPr>
          <a:xfrm>
            <a:off x="6080791" y="2458545"/>
            <a:ext cx="2603010" cy="2603010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弧形 57"/>
          <p:cNvSpPr/>
          <p:nvPr>
            <p:custDataLst>
              <p:tags r:id="rId3"/>
            </p:custDataLst>
          </p:nvPr>
        </p:nvSpPr>
        <p:spPr>
          <a:xfrm>
            <a:off x="456300" y="2458545"/>
            <a:ext cx="2603010" cy="2603010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椭圆 22"/>
          <p:cNvSpPr/>
          <p:nvPr>
            <p:custDataLst>
              <p:tags r:id="rId4"/>
            </p:custDataLst>
          </p:nvPr>
        </p:nvSpPr>
        <p:spPr>
          <a:xfrm>
            <a:off x="6336674" y="2665220"/>
            <a:ext cx="2189059" cy="2189059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椭圆 23"/>
          <p:cNvSpPr/>
          <p:nvPr>
            <p:custDataLst>
              <p:tags r:id="rId5"/>
            </p:custDataLst>
          </p:nvPr>
        </p:nvSpPr>
        <p:spPr>
          <a:xfrm>
            <a:off x="6626299" y="2708804"/>
            <a:ext cx="295518" cy="295518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正文"/>
          <p:cNvSpPr txBox="1"/>
          <p:nvPr>
            <p:custDataLst>
              <p:tags r:id="rId6"/>
            </p:custDataLst>
          </p:nvPr>
        </p:nvSpPr>
        <p:spPr>
          <a:xfrm>
            <a:off x="6676210" y="3297193"/>
            <a:ext cx="1509855" cy="103855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900" spc="150">
                <a:solidFill>
                  <a:srgbClr val="FFFFFF"/>
                </a:solidFill>
                <a:latin typeface="+mn-ea"/>
                <a:sym typeface="+mn-ea"/>
              </a:rPr>
              <a:t>避免长时间接触潮湿的环境，如浴室、游泳池等</a:t>
            </a:r>
            <a:endParaRPr lang="zh-CN" altLang="en-US" sz="9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26" name="椭圆 24"/>
          <p:cNvSpPr/>
          <p:nvPr>
            <p:custDataLst>
              <p:tags r:id="rId7"/>
            </p:custDataLst>
          </p:nvPr>
        </p:nvSpPr>
        <p:spPr>
          <a:xfrm>
            <a:off x="4512457" y="2665220"/>
            <a:ext cx="2189059" cy="2189059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8" name="椭圆 25"/>
          <p:cNvSpPr/>
          <p:nvPr>
            <p:custDataLst>
              <p:tags r:id="rId8"/>
            </p:custDataLst>
          </p:nvPr>
        </p:nvSpPr>
        <p:spPr>
          <a:xfrm>
            <a:off x="4801380" y="2708804"/>
            <a:ext cx="295518" cy="295518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正文"/>
          <p:cNvSpPr txBox="1"/>
          <p:nvPr>
            <p:custDataLst>
              <p:tags r:id="rId9"/>
            </p:custDataLst>
          </p:nvPr>
        </p:nvSpPr>
        <p:spPr>
          <a:xfrm>
            <a:off x="4851994" y="3297193"/>
            <a:ext cx="1509855" cy="103855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洗澡后及时擦干皮肤，保持皮肤干燥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2" name="椭圆 7"/>
          <p:cNvSpPr/>
          <p:nvPr>
            <p:custDataLst>
              <p:tags r:id="rId10"/>
            </p:custDataLst>
          </p:nvPr>
        </p:nvSpPr>
        <p:spPr>
          <a:xfrm>
            <a:off x="2688241" y="2665220"/>
            <a:ext cx="2189059" cy="2189059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4" name="椭圆 9"/>
          <p:cNvSpPr/>
          <p:nvPr>
            <p:custDataLst>
              <p:tags r:id="rId11"/>
            </p:custDataLst>
          </p:nvPr>
        </p:nvSpPr>
        <p:spPr>
          <a:xfrm>
            <a:off x="2977163" y="2708804"/>
            <a:ext cx="295518" cy="295518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6" name="正文"/>
          <p:cNvSpPr txBox="1"/>
          <p:nvPr>
            <p:custDataLst>
              <p:tags r:id="rId12"/>
            </p:custDataLst>
          </p:nvPr>
        </p:nvSpPr>
        <p:spPr>
          <a:xfrm>
            <a:off x="3027777" y="3297193"/>
            <a:ext cx="1509855" cy="103855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900" spc="150">
                <a:solidFill>
                  <a:srgbClr val="FFFFFF"/>
                </a:solidFill>
                <a:latin typeface="+mn-ea"/>
                <a:sym typeface="+mn-ea"/>
              </a:rPr>
              <a:t>使用温和的沐浴露和肥皂，避免刺激皮肤</a:t>
            </a:r>
            <a:endParaRPr lang="zh-CN" altLang="en-US" sz="9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38" name="椭圆 5"/>
          <p:cNvSpPr/>
          <p:nvPr>
            <p:custDataLst>
              <p:tags r:id="rId13"/>
            </p:custDataLst>
          </p:nvPr>
        </p:nvSpPr>
        <p:spPr>
          <a:xfrm>
            <a:off x="656647" y="2665220"/>
            <a:ext cx="2189059" cy="2189059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0" name="椭圆 4"/>
          <p:cNvSpPr/>
          <p:nvPr>
            <p:custDataLst>
              <p:tags r:id="rId14"/>
            </p:custDataLst>
          </p:nvPr>
        </p:nvSpPr>
        <p:spPr>
          <a:xfrm>
            <a:off x="945569" y="2708804"/>
            <a:ext cx="295518" cy="295518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2" name="正文"/>
          <p:cNvSpPr txBox="1"/>
          <p:nvPr>
            <p:custDataLst>
              <p:tags r:id="rId15"/>
            </p:custDataLst>
          </p:nvPr>
        </p:nvSpPr>
        <p:spPr>
          <a:xfrm>
            <a:off x="996183" y="3297193"/>
            <a:ext cx="1509855" cy="103855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定期清洁皮肤，避免污垢和细菌的积累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7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改善营养状况</a:t>
            </a:r>
            <a:endParaRPr lang="zh-CN" altLang="en-US"/>
          </a:p>
        </p:txBody>
      </p:sp>
      <p:sp>
        <p:nvSpPr>
          <p:cNvPr id="1049478" name="矩形 3"/>
          <p:cNvSpPr/>
          <p:nvPr>
            <p:custDataLst>
              <p:tags r:id="rId2"/>
            </p:custDataLst>
          </p:nvPr>
        </p:nvSpPr>
        <p:spPr>
          <a:xfrm>
            <a:off x="1208914" y="1975050"/>
            <a:ext cx="7117893" cy="782592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0" name="矩形 13"/>
          <p:cNvSpPr/>
          <p:nvPr>
            <p:custDataLst>
              <p:tags r:id="rId3"/>
            </p:custDataLst>
          </p:nvPr>
        </p:nvSpPr>
        <p:spPr>
          <a:xfrm>
            <a:off x="812737" y="1975050"/>
            <a:ext cx="193035" cy="782592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2" name="文本框 4"/>
          <p:cNvSpPr txBox="1"/>
          <p:nvPr>
            <p:custDataLst>
              <p:tags r:id="rId4"/>
            </p:custDataLst>
          </p:nvPr>
        </p:nvSpPr>
        <p:spPr>
          <a:xfrm>
            <a:off x="1412716" y="2042667"/>
            <a:ext cx="6810571" cy="6473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增加蛋白质摄入：提高身体抵抗力，促进伤口愈合</a:t>
            </a:r>
            <a:endParaRPr lang="zh-CN" altLang="en-US" sz="15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4" name="矩形 39"/>
          <p:cNvSpPr/>
          <p:nvPr>
            <p:custDataLst>
              <p:tags r:id="rId5"/>
            </p:custDataLst>
          </p:nvPr>
        </p:nvSpPr>
        <p:spPr>
          <a:xfrm>
            <a:off x="1208914" y="2904065"/>
            <a:ext cx="7117893" cy="782592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6" name="矩形 5"/>
          <p:cNvSpPr/>
          <p:nvPr>
            <p:custDataLst>
              <p:tags r:id="rId6"/>
            </p:custDataLst>
          </p:nvPr>
        </p:nvSpPr>
        <p:spPr>
          <a:xfrm>
            <a:off x="812737" y="2904065"/>
            <a:ext cx="193035" cy="782592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8" name="文本框 41"/>
          <p:cNvSpPr txBox="1"/>
          <p:nvPr>
            <p:custDataLst>
              <p:tags r:id="rId7"/>
            </p:custDataLst>
          </p:nvPr>
        </p:nvSpPr>
        <p:spPr>
          <a:xfrm>
            <a:off x="1412716" y="2971682"/>
            <a:ext cx="6810571" cy="6473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补充维生素和矿物质：增强皮肤和肌肉的弹性和韧性</a:t>
            </a:r>
            <a:endParaRPr lang="zh-CN" altLang="en-US" sz="15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0" name="矩形 12"/>
          <p:cNvSpPr/>
          <p:nvPr>
            <p:custDataLst>
              <p:tags r:id="rId8"/>
            </p:custDataLst>
          </p:nvPr>
        </p:nvSpPr>
        <p:spPr>
          <a:xfrm>
            <a:off x="1208914" y="3833080"/>
            <a:ext cx="7117893" cy="782592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2" name="矩形 17"/>
          <p:cNvSpPr/>
          <p:nvPr>
            <p:custDataLst>
              <p:tags r:id="rId9"/>
            </p:custDataLst>
          </p:nvPr>
        </p:nvSpPr>
        <p:spPr>
          <a:xfrm>
            <a:off x="812737" y="3833080"/>
            <a:ext cx="193035" cy="782592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文本框 19"/>
          <p:cNvSpPr txBox="1"/>
          <p:nvPr>
            <p:custDataLst>
              <p:tags r:id="rId10"/>
            </p:custDataLst>
          </p:nvPr>
        </p:nvSpPr>
        <p:spPr>
          <a:xfrm>
            <a:off x="1412716" y="3900697"/>
            <a:ext cx="6810571" cy="6473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控制热量摄入：避免肥胖，减轻身体负担</a:t>
            </a:r>
            <a:endParaRPr lang="zh-CN" altLang="en-US" sz="15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6" name="矩形 49"/>
          <p:cNvSpPr/>
          <p:nvPr>
            <p:custDataLst>
              <p:tags r:id="rId11"/>
            </p:custDataLst>
          </p:nvPr>
        </p:nvSpPr>
        <p:spPr>
          <a:xfrm>
            <a:off x="1208914" y="4761620"/>
            <a:ext cx="7117893" cy="782592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8" name="矩形 26"/>
          <p:cNvSpPr/>
          <p:nvPr>
            <p:custDataLst>
              <p:tags r:id="rId12"/>
            </p:custDataLst>
          </p:nvPr>
        </p:nvSpPr>
        <p:spPr>
          <a:xfrm>
            <a:off x="812737" y="4761620"/>
            <a:ext cx="193035" cy="782592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0" name="文本框 27"/>
          <p:cNvSpPr txBox="1"/>
          <p:nvPr>
            <p:custDataLst>
              <p:tags r:id="rId13"/>
            </p:custDataLst>
          </p:nvPr>
        </p:nvSpPr>
        <p:spPr>
          <a:xfrm>
            <a:off x="1412716" y="4829236"/>
            <a:ext cx="6810571" cy="6473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保持水分平衡：防止脱水，保持皮肤湿润</a:t>
            </a:r>
            <a:endParaRPr lang="zh-CN" altLang="en-US" sz="15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3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避免使用刺激性物品</a:t>
            </a:r>
            <a:endParaRPr lang="zh-CN" altLang="en-US"/>
          </a:p>
        </p:txBody>
      </p:sp>
      <p:sp>
        <p:nvSpPr>
          <p:cNvPr id="1049536" name="矩形 5"/>
          <p:cNvSpPr/>
          <p:nvPr>
            <p:custDataLst>
              <p:tags r:id="rId2"/>
            </p:custDataLst>
          </p:nvPr>
        </p:nvSpPr>
        <p:spPr>
          <a:xfrm>
            <a:off x="456300" y="2780357"/>
            <a:ext cx="1941506" cy="19636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38" name="矩形 10"/>
          <p:cNvSpPr/>
          <p:nvPr>
            <p:custDataLst>
              <p:tags r:id="rId3"/>
            </p:custDataLst>
          </p:nvPr>
        </p:nvSpPr>
        <p:spPr>
          <a:xfrm>
            <a:off x="722254" y="2776052"/>
            <a:ext cx="398636" cy="2067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40" name="TextBox 2"/>
          <p:cNvSpPr txBox="1"/>
          <p:nvPr>
            <p:custDataLst>
              <p:tags r:id="rId4"/>
            </p:custDataLst>
          </p:nvPr>
        </p:nvSpPr>
        <p:spPr>
          <a:xfrm>
            <a:off x="572535" y="3210381"/>
            <a:ext cx="1709214" cy="1380176"/>
          </a:xfrm>
          <a:prstGeom prst="rect">
            <a:avLst/>
          </a:prstGeom>
          <a:noFill/>
        </p:spPr>
        <p:txBody>
          <a:bodyPr wrap="square" rtlCol="0">
            <a:normAutofit fontScale="86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5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避免使用含有酒精、香料、防腐剂等刺激性成分的护肤品</a:t>
            </a:r>
            <a:endParaRPr lang="zh-CN" altLang="en-US" sz="15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42" name="矩形 6"/>
          <p:cNvSpPr/>
          <p:nvPr>
            <p:custDataLst>
              <p:tags r:id="rId5"/>
            </p:custDataLst>
          </p:nvPr>
        </p:nvSpPr>
        <p:spPr>
          <a:xfrm>
            <a:off x="2555238" y="2780357"/>
            <a:ext cx="1941506" cy="19636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44" name="矩形 11"/>
          <p:cNvSpPr/>
          <p:nvPr>
            <p:custDataLst>
              <p:tags r:id="rId6"/>
            </p:custDataLst>
          </p:nvPr>
        </p:nvSpPr>
        <p:spPr>
          <a:xfrm>
            <a:off x="2835543" y="2776052"/>
            <a:ext cx="398636" cy="2067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46" name="TextBox 2"/>
          <p:cNvSpPr txBox="1"/>
          <p:nvPr>
            <p:custDataLst>
              <p:tags r:id="rId7"/>
            </p:custDataLst>
          </p:nvPr>
        </p:nvSpPr>
        <p:spPr>
          <a:xfrm>
            <a:off x="2670995" y="3210381"/>
            <a:ext cx="1709214" cy="1380176"/>
          </a:xfrm>
          <a:prstGeom prst="rect">
            <a:avLst/>
          </a:prstGeom>
          <a:noFill/>
        </p:spPr>
        <p:txBody>
          <a:bodyPr wrap="square" rtlCol="0">
            <a:normAutofit fontScale="86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5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避免使用含有强酸、强碱等刺激性成分的清洁产品</a:t>
            </a:r>
            <a:endParaRPr lang="zh-CN" altLang="en-US" sz="15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48" name="矩形 33"/>
          <p:cNvSpPr/>
          <p:nvPr>
            <p:custDataLst>
              <p:tags r:id="rId8"/>
            </p:custDataLst>
          </p:nvPr>
        </p:nvSpPr>
        <p:spPr>
          <a:xfrm>
            <a:off x="4650828" y="2780357"/>
            <a:ext cx="1941506" cy="19636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50" name="矩形 37"/>
          <p:cNvSpPr/>
          <p:nvPr>
            <p:custDataLst>
              <p:tags r:id="rId9"/>
            </p:custDataLst>
          </p:nvPr>
        </p:nvSpPr>
        <p:spPr>
          <a:xfrm>
            <a:off x="4916782" y="2776052"/>
            <a:ext cx="398636" cy="2067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52" name="TextBox 2"/>
          <p:cNvSpPr txBox="1"/>
          <p:nvPr>
            <p:custDataLst>
              <p:tags r:id="rId10"/>
            </p:custDataLst>
          </p:nvPr>
        </p:nvSpPr>
        <p:spPr>
          <a:xfrm>
            <a:off x="4767064" y="3210381"/>
            <a:ext cx="1709214" cy="138017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5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避免使用含有刺激性成分的化妆品</a:t>
            </a:r>
            <a:endParaRPr lang="zh-CN" altLang="en-US" sz="15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54" name="矩形 34"/>
          <p:cNvSpPr/>
          <p:nvPr>
            <p:custDataLst>
              <p:tags r:id="rId11"/>
            </p:custDataLst>
          </p:nvPr>
        </p:nvSpPr>
        <p:spPr>
          <a:xfrm>
            <a:off x="6742113" y="2780357"/>
            <a:ext cx="1941506" cy="19636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56" name="矩形 38"/>
          <p:cNvSpPr/>
          <p:nvPr>
            <p:custDataLst>
              <p:tags r:id="rId12"/>
            </p:custDataLst>
          </p:nvPr>
        </p:nvSpPr>
        <p:spPr>
          <a:xfrm>
            <a:off x="7022418" y="2776052"/>
            <a:ext cx="398636" cy="2067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58" name="TextBox 2"/>
          <p:cNvSpPr txBox="1"/>
          <p:nvPr>
            <p:custDataLst>
              <p:tags r:id="rId13"/>
            </p:custDataLst>
          </p:nvPr>
        </p:nvSpPr>
        <p:spPr>
          <a:xfrm>
            <a:off x="6858349" y="3210381"/>
            <a:ext cx="1709214" cy="138017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5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避免使用含有刺激性成分的洗涤剂和消毒剂</a:t>
            </a:r>
            <a:endParaRPr lang="zh-CN" altLang="en-US" sz="15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92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压疮的护理</a:t>
            </a:r>
            <a:endParaRPr lang="zh-CN" altLang="en-US"/>
          </a:p>
        </p:txBody>
      </p:sp>
      <p:sp>
        <p:nvSpPr>
          <p:cNvPr id="1049594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66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清洁护理</a:t>
            </a:r>
            <a:endParaRPr lang="zh-CN" altLang="en-US"/>
          </a:p>
        </p:txBody>
      </p:sp>
      <p:sp>
        <p:nvSpPr>
          <p:cNvPr id="1049662" name="矩形 31"/>
          <p:cNvSpPr/>
          <p:nvPr>
            <p:custDataLst>
              <p:tags r:id="rId2"/>
            </p:custDataLst>
          </p:nvPr>
        </p:nvSpPr>
        <p:spPr>
          <a:xfrm>
            <a:off x="2008030" y="1975050"/>
            <a:ext cx="5124192" cy="79018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保持皮肤清洁干燥，避免潮湿和污垢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4" name="矩形 4"/>
          <p:cNvSpPr/>
          <p:nvPr>
            <p:custDataLst>
              <p:tags r:id="rId3"/>
            </p:custDataLst>
          </p:nvPr>
        </p:nvSpPr>
        <p:spPr>
          <a:xfrm>
            <a:off x="2008030" y="2901453"/>
            <a:ext cx="5124192" cy="79018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使用温和的肥皂和温水清洁皮肤，避免使用刺激性清洁剂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6" name="矩形 5"/>
          <p:cNvSpPr/>
          <p:nvPr>
            <p:custDataLst>
              <p:tags r:id="rId4"/>
            </p:custDataLst>
          </p:nvPr>
        </p:nvSpPr>
        <p:spPr>
          <a:xfrm>
            <a:off x="2008030" y="3827856"/>
            <a:ext cx="5124192" cy="79018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定期更换床单、被褥和衣物，保持清洁卫生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8" name="矩形 7"/>
          <p:cNvSpPr/>
          <p:nvPr>
            <p:custDataLst>
              <p:tags r:id="rId5"/>
            </p:custDataLst>
          </p:nvPr>
        </p:nvSpPr>
        <p:spPr>
          <a:xfrm>
            <a:off x="2008030" y="4754260"/>
            <a:ext cx="5124192" cy="79018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定期检查皮肤状况，及时发现和处理压疮问题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70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减压护理</a:t>
            </a:r>
            <a:endParaRPr lang="zh-CN" altLang="en-US"/>
          </a:p>
        </p:txBody>
      </p:sp>
      <p:sp>
        <p:nvSpPr>
          <p:cNvPr id="1049704" name="对角圆角矩形 15"/>
          <p:cNvSpPr/>
          <p:nvPr>
            <p:custDataLst>
              <p:tags r:id="rId2"/>
            </p:custDataLst>
          </p:nvPr>
        </p:nvSpPr>
        <p:spPr>
          <a:xfrm>
            <a:off x="1124684" y="4002612"/>
            <a:ext cx="6890244" cy="58074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06" name="对角圆角矩形 16"/>
          <p:cNvSpPr/>
          <p:nvPr>
            <p:custDataLst>
              <p:tags r:id="rId3"/>
            </p:custDataLst>
          </p:nvPr>
        </p:nvSpPr>
        <p:spPr>
          <a:xfrm>
            <a:off x="1124684" y="3897146"/>
            <a:ext cx="419352" cy="40015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08" name="直角三角形 17"/>
          <p:cNvSpPr/>
          <p:nvPr>
            <p:custDataLst>
              <p:tags r:id="rId4"/>
            </p:custDataLst>
          </p:nvPr>
        </p:nvSpPr>
        <p:spPr>
          <a:xfrm>
            <a:off x="1544130" y="3897630"/>
            <a:ext cx="63182" cy="105303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10" name="文本框 27"/>
          <p:cNvSpPr txBox="1"/>
          <p:nvPr>
            <p:custDataLst>
              <p:tags r:id="rId5"/>
            </p:custDataLst>
          </p:nvPr>
        </p:nvSpPr>
        <p:spPr>
          <a:xfrm>
            <a:off x="1571222" y="4010836"/>
            <a:ext cx="6225535" cy="57074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3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保持皮肤清洁：保持皮肤清洁，避免感染</a:t>
            </a:r>
            <a:endParaRPr lang="en-US" altLang="zh-CN" sz="135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2" name="对角圆角矩形 52"/>
          <p:cNvSpPr/>
          <p:nvPr>
            <p:custDataLst>
              <p:tags r:id="rId6"/>
            </p:custDataLst>
          </p:nvPr>
        </p:nvSpPr>
        <p:spPr>
          <a:xfrm>
            <a:off x="1124684" y="2081000"/>
            <a:ext cx="6890244" cy="58074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14" name="对角圆角矩形 53"/>
          <p:cNvSpPr/>
          <p:nvPr>
            <p:custDataLst>
              <p:tags r:id="rId7"/>
            </p:custDataLst>
          </p:nvPr>
        </p:nvSpPr>
        <p:spPr>
          <a:xfrm>
            <a:off x="1124684" y="1975050"/>
            <a:ext cx="419352" cy="40015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16" name="直角三角形 54"/>
          <p:cNvSpPr/>
          <p:nvPr>
            <p:custDataLst>
              <p:tags r:id="rId8"/>
            </p:custDataLst>
          </p:nvPr>
        </p:nvSpPr>
        <p:spPr>
          <a:xfrm>
            <a:off x="1544130" y="1975533"/>
            <a:ext cx="63182" cy="105303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18" name="文本框 56"/>
          <p:cNvSpPr txBox="1"/>
          <p:nvPr>
            <p:custDataLst>
              <p:tags r:id="rId9"/>
            </p:custDataLst>
          </p:nvPr>
        </p:nvSpPr>
        <p:spPr>
          <a:xfrm>
            <a:off x="1571222" y="2083419"/>
            <a:ext cx="6225535" cy="57074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3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定期翻身：每隔2-3小时翻身一次，避免长时间压迫同一部位</a:t>
            </a:r>
            <a:endParaRPr lang="zh-CN" altLang="en-US" sz="135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0" name="对角圆角矩形 5"/>
          <p:cNvSpPr/>
          <p:nvPr>
            <p:custDataLst>
              <p:tags r:id="rId10"/>
            </p:custDataLst>
          </p:nvPr>
        </p:nvSpPr>
        <p:spPr>
          <a:xfrm>
            <a:off x="1124684" y="3041806"/>
            <a:ext cx="6890244" cy="58074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22" name="对角圆角矩形 6"/>
          <p:cNvSpPr/>
          <p:nvPr>
            <p:custDataLst>
              <p:tags r:id="rId11"/>
            </p:custDataLst>
          </p:nvPr>
        </p:nvSpPr>
        <p:spPr>
          <a:xfrm>
            <a:off x="1124684" y="2935856"/>
            <a:ext cx="419352" cy="40015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24" name="直角三角形 7"/>
          <p:cNvSpPr/>
          <p:nvPr>
            <p:custDataLst>
              <p:tags r:id="rId12"/>
            </p:custDataLst>
          </p:nvPr>
        </p:nvSpPr>
        <p:spPr>
          <a:xfrm>
            <a:off x="1544130" y="2936823"/>
            <a:ext cx="63182" cy="105303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26" name="文本框 8"/>
          <p:cNvSpPr txBox="1"/>
          <p:nvPr>
            <p:custDataLst>
              <p:tags r:id="rId13"/>
            </p:custDataLst>
          </p:nvPr>
        </p:nvSpPr>
        <p:spPr>
          <a:xfrm>
            <a:off x="1571222" y="3050030"/>
            <a:ext cx="6225535" cy="57074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3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使用减压垫：使用减压垫或气垫床，减轻身体压力</a:t>
            </a:r>
            <a:endParaRPr lang="zh-CN" altLang="en-US" sz="135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8" name="对角圆角矩形 9"/>
          <p:cNvSpPr/>
          <p:nvPr>
            <p:custDataLst>
              <p:tags r:id="rId14"/>
            </p:custDataLst>
          </p:nvPr>
        </p:nvSpPr>
        <p:spPr>
          <a:xfrm>
            <a:off x="1124684" y="4963902"/>
            <a:ext cx="6890244" cy="58074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30" name="对角圆角矩形 10"/>
          <p:cNvSpPr/>
          <p:nvPr>
            <p:custDataLst>
              <p:tags r:id="rId15"/>
            </p:custDataLst>
          </p:nvPr>
        </p:nvSpPr>
        <p:spPr>
          <a:xfrm>
            <a:off x="1124684" y="4857952"/>
            <a:ext cx="419352" cy="40015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32" name="直角三角形 11"/>
          <p:cNvSpPr/>
          <p:nvPr>
            <p:custDataLst>
              <p:tags r:id="rId16"/>
            </p:custDataLst>
          </p:nvPr>
        </p:nvSpPr>
        <p:spPr>
          <a:xfrm>
            <a:off x="1544130" y="4858436"/>
            <a:ext cx="63182" cy="105303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34" name="文本框 12"/>
          <p:cNvSpPr txBox="1"/>
          <p:nvPr>
            <p:custDataLst>
              <p:tags r:id="rId17"/>
            </p:custDataLst>
          </p:nvPr>
        </p:nvSpPr>
        <p:spPr>
          <a:xfrm>
            <a:off x="1571222" y="4971643"/>
            <a:ext cx="6225535" cy="57074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3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加强营养：加强营养，提高身体抵抗力</a:t>
            </a:r>
            <a:endParaRPr lang="en-US" altLang="zh-CN" sz="135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https://d.book118.com/477033053200006042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f*1"/>
  <p:tag name="KSO_WM_UNIT_INDEX" val="1"/>
  <p:tag name="KSO_WM_UNIT_LAYERLEVEL" val="1"/>
  <p:tag name="KSO_WM_UNIT_NOCLEAR" val="0"/>
  <p:tag name="KSO_WM_UNIT_PRESET_TEXT_INDEX" val="-1"/>
  <p:tag name="KSO_WM_UNIT_PRESET_TEXT_LEN" val="0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4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282.05&quot;,&quot;top&quot;:&quot;40.05&quot;,&quot;width&quot;:&quot;636.35&quot;,&quot;height&quot;:&quot;280.3&quot;}"/>
  <p:tag name="KSO_WM_SLIDE_ID" val="custom2023027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1_2"/>
  <p:tag name="KSO_WM_UNIT_INDEX" val="1_1_2"/>
  <p:tag name="KSO_WM_UNIT_LAYERLEVEL" val="1_1_1"/>
  <p:tag name="KSO_WM_UNIT_SUBTYPE" val="d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2_2"/>
  <p:tag name="KSO_WM_UNIT_INDEX" val="1_2_2"/>
  <p:tag name="KSO_WM_UNIT_LAYERLEVEL" val="1_1_1"/>
  <p:tag name="KSO_WM_UNIT_SUBTYPE" val="d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3_2"/>
  <p:tag name="KSO_WM_UNIT_INDEX" val="1_3_2"/>
  <p:tag name="KSO_WM_UNIT_LAYERLEVEL" val="1_1_1"/>
  <p:tag name="KSO_WM_UNIT_SUBTYPE" val="d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4_2"/>
  <p:tag name="KSO_WM_UNIT_INDEX" val="1_4_2"/>
  <p:tag name="KSO_WM_UNIT_LAYERLEVEL" val="1_1_1"/>
  <p:tag name="KSO_WM_UNIT_SUBTYPE" val="d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5_1"/>
  <p:tag name="KSO_WM_UNIT_INDEX" val="1_5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5_2"/>
  <p:tag name="KSO_WM_UNIT_INDEX" val="1_5_2"/>
  <p:tag name="KSO_WM_UNIT_LAYERLEVEL" val="1_1_1"/>
  <p:tag name="KSO_WM_UNIT_SUBTYPE" val="d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6_1"/>
  <p:tag name="KSO_WM_UNIT_INDEX" val="1_6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6_2"/>
  <p:tag name="KSO_WM_UNIT_INDEX" val="1_6_2"/>
  <p:tag name="KSO_WM_UNIT_LAYERLEVEL" val="1_1_1"/>
  <p:tag name="KSO_WM_UNIT_SUBTYPE" val="d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7_1"/>
  <p:tag name="KSO_WM_UNIT_INDEX" val="1_7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7_2"/>
  <p:tag name="KSO_WM_UNIT_INDEX" val="1_7_2"/>
  <p:tag name="KSO_WM_UNIT_LAYERLEVEL" val="1_1_1"/>
  <p:tag name="KSO_WM_UNIT_SUBTYPE" val="d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5_7"/>
  <p:tag name="KSO_WM_SLIDE_INDEX" val="7"/>
  <p:tag name="KSO_WM_SLIDE_ITEM_CNT" val="7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72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75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1"/>
  <p:tag name="KSO_WM_UNIT_INDEX" val="1_4_1"/>
  <p:tag name="KSO_WM_UNIT_LAYERLEVEL" val="1_1_1"/>
  <p:tag name="KSO_WM_UNIT_LINE_FORE_SCHEMECOLOR_INDEX" val="7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2"/>
  <p:tag name="KSO_WM_UNIT_INDEX" val="1_4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1"/>
  <p:tag name="KSO_WM_UNIT_INDEX" val="1_5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2"/>
  <p:tag name="KSO_WM_UNIT_INDEX" val="1_5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1"/>
  <p:tag name="KSO_WM_UNIT_INDEX" val="1_1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2"/>
  <p:tag name="KSO_WM_UNIT_INDEX" val="1_1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1"/>
  <p:tag name="KSO_WM_UNIT_INDEX" val="1_2_1"/>
  <p:tag name="KSO_WM_UNIT_LAYERLEVEL" val="1_1_1"/>
  <p:tag name="KSO_WM_UNIT_LINE_FORE_SCHEMECOLOR_INDEX" val="7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2"/>
  <p:tag name="KSO_WM_UNIT_INDEX" val="1_2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1"/>
  <p:tag name="KSO_WM_UNIT_INDEX" val="1_3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2"/>
  <p:tag name="KSO_WM_UNIT_INDEX" val="1_3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13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66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8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4">
      <a:dk1>
        <a:sysClr val="windowText" lastClr="000000"/>
      </a:dk1>
      <a:lt1>
        <a:sysClr val="window" lastClr="FFFFFF"/>
      </a:lt1>
      <a:dk2>
        <a:srgbClr val="3F3F3F"/>
      </a:dk2>
      <a:lt2>
        <a:srgbClr val="FFFDEB"/>
      </a:lt2>
      <a:accent1>
        <a:srgbClr val="00CC66"/>
      </a:accent1>
      <a:accent2>
        <a:srgbClr val="FFC858"/>
      </a:accent2>
      <a:accent3>
        <a:srgbClr val="0C89F0"/>
      </a:accent3>
      <a:accent4>
        <a:srgbClr val="B71CC3"/>
      </a:accent4>
      <a:accent5>
        <a:srgbClr val="181FB1"/>
      </a:accent5>
      <a:accent6>
        <a:srgbClr val="33CCFF"/>
      </a:accent6>
      <a:hlink>
        <a:srgbClr val="0563C1"/>
      </a:hlink>
      <a:folHlink>
        <a:srgbClr val="954F72"/>
      </a:folHlink>
    </a:clrScheme>
    <a:fontScheme name="自定义 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Calibri Light" panose="020f03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 panose="020f05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19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压疮的预防与护理</vt:lpstr>
      <vt:lpstr>目录</vt:lpstr>
      <vt:lpstr>添加章节标题</vt:lpstr>
      <vt:lpstr>压疮概述</vt:lpstr>
      <vt:lpstr>PowerPoint Presentation</vt:lpstr>
      <vt:lpstr>定义与成因</vt:lpstr>
      <vt:lpstr>压疮的分类与分级</vt:lpstr>
      <vt:lpstr>压疮的危害</vt:lpstr>
      <vt:lpstr>压疮的预防</vt:lpstr>
      <vt:lpstr>PowerPoint Presentation</vt:lpstr>
      <vt:lpstr>定期翻身减压</vt:lpstr>
      <vt:lpstr>保持皮肤清洁干燥</vt:lpstr>
      <vt:lpstr>改善营养状况</vt:lpstr>
      <vt:lpstr>避免使用刺激性物品</vt:lpstr>
      <vt:lpstr>压疮的护理</vt:lpstr>
      <vt:lpstr>PowerPoint Presentation</vt:lpstr>
      <vt:lpstr>清洁护理</vt:lpstr>
      <vt:lpstr>减压护理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2024-09-16T12:45:10.417</cp:lastPrinted>
  <dcterms:created xsi:type="dcterms:W3CDTF">2024-09-16T04:45:10Z</dcterms:created>
  <dcterms:modified xsi:type="dcterms:W3CDTF">2024-09-16T04:45:13Z</dcterms:modified>
</cp:coreProperties>
</file>