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65E804-7E43-4A2B-B9DD-D25BCB15FF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776F31-6698-4DFE-BC7A-C117DAE48B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57204D-9103-4D73-91BF-B15865141E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83AD25-3189-45FA-A439-E305F4871C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CA48F2C-30FC-4433-BAA9-E9D47DD2D5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B6089E9-D099-431B-8365-1F0B3C084D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CC7495D-9EA6-4764-A3B3-52937BA883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677AF89-96E9-4214-9A9E-38FB5D5C5E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BF5AEE8-91F5-4E36-A340-0C66101F9E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9A428B-0A30-49C8-A94C-BCB6B773B0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E844EF-D72B-47E7-9EA7-3DB9ADF42F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77034010155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旅游商品营销策划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2024-01-15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/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旅游商品市场概述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旅游商品营销策略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旅游商品品牌建设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旅游商品营销创新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旅游商品营销案例分析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旅游商品市场概述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旅游商品是指游客在旅行过程中购买的商品，包括纪念品、工艺品、特色食品等。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按照商品特点和用途，旅游商品可以分为传统工艺品、地方特色食品、民族服饰等。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旅游商品的定义与分类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个性化与定制化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随着消费者需求的多样化，旅游商品市场呈现出个性化与定制化的发展趋势，以满足游客的独特需求。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品牌化与连锁化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品牌化与连锁化经营成为旅游商品市场的发展方向，有助于提升商品品质和消费者信任度。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线上线下融合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随着互联网技术的发展，线上线下融合成为旅游商品营销的新趋势，为游客提供更加便捷的购物体验。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旅游商品市场的发展趋势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游客购买旅游商品的动机主要包括纪念、送礼、自用等。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消费动机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7544" r="7544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游客在购买旅游商品时，注重商品的独特性、实用性、价格合理性和品质保证。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消费心理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游客在购买旅游商品时，通常会进行比较和选择，注重购物体验和售后服务。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消费行为特点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旅游商品市场的消费者行为分析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旅游商品营销策略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明确产品定位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创新产品设计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保证产品质量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2801" r="22801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产品策略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根据市场需求和竞争状况，确定旅游商品的目标客户群体和产品特点。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从功能、外观、包装等方面进行创新，提高产品的吸引力和竞争力。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确保旅游商品的质量符合标准，满足消费者的期望和需求。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根据产品的生产成本、流通费用等制定价格，保证企业的盈利空间。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成本导向定价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208" r="1320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竞争导向定价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需求导向定价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8125" r="81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参考同行业的价格水平，制定具有竞争力的价格策略。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根据市场需求和消费者的支付能力，灵活调整价格。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价格策略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利用电商平台、自建官方网站等方式，拓展线上销售渠道。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524" r="12524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168348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线上渠道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与旅行社、景区合作，建立实体销售点，提高覆盖面。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线下渠道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将线上和线下渠道进行整合，实现全渠道销售，提高销售效率。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整合渠道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渠道策略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通过电视、网络、户外广告等多种形式进行宣传推广。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7083" r="1708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广告宣传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举办打折、满减、赠品等促销活动，吸引消费者购买。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促销活动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0000" r="100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7625" r="2762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建立会员制度，提供会员专享优惠和积分兑换活动，增加客户粘性。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会员营销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促销策略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旅游商品品牌建设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https://d.book118.com/477034010155006041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2024-09-14T20:43:08.917</cp:lastPrinted>
  <dcterms:created xsi:type="dcterms:W3CDTF">2024-09-14T12:43:08Z</dcterms:created>
  <dcterms:modified xsi:type="dcterms:W3CDTF">2024-09-14T12:43:11Z</dcterms:modified>
</cp:coreProperties>
</file>