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019D0E-88E2-48F6-B906-D0D9BE2C34A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C4C7-876E-44A5-ADC0-779FDB96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B4BB5-9ED1-4AA7-9AAA-D294C6CC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40744-185B-4E32-8A4D-822FBF44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87980-8D78-49B6-A520-060AB2E2B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3CCFD-71E6-443A-B4FC-41A5513F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B78FB-8847-43A7-90FA-530F5C44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0FE22-22D2-491F-A019-DADDB9D02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48BF8-4144-4139-83B9-335D613B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68F30-5A3C-4CA8-A60D-7BE8911F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632AF-7405-471E-BAA3-84D5F684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CAF32-2C5D-4907-81ED-BDAF46594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64887A9-1823-4531-A987-CA6FECA098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47957B-A2B3-4BB3-9C2F-4CC8D197CD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5123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产品市场竞争力汇报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竞争力评估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产品创新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成本控制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市场扩张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竞争力评估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行业未来发展趋势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主要竞争对手分析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竞争对手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市场规模数据分析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市场规模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产品定位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产品定位是指产品在市场中的定位和定位方式，包括产品的特点、目标用户群以及售价策略等内容。合理的产品定位可以帮助企业更好地抓住市场机遇，提高产品的市场竞争力。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广告宣传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社交媒体推广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品牌故事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营销策略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渠道选择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线下渠道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销售情况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销售额逐年增长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销售额趋势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在市场占有率持续增长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线上销售渠道占比逐渐增加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销售渠道情况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产品创新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新产品开发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新产品开发是提升产品竞争力的重要途径，需要进行市场调研，不断进行技术创新并优化产品设计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产品改进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倾听用户需求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用户反馈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了解市场格局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竞品分析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持续优化产品功能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版本更新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获取外部技术资源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提升产品研发水平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技术引入效果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评估技术引入效果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实现产品技术升级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技术引进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合作伙伴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寻找合作共赢方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共同推进技术发展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专利保护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详细了解专利申请流程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申请流程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发挥专利在产品市场中的价值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专利价值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确保专利保护范围准确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保护范围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产品创新是企业提升竞争力的关键，通过不断优化新产品开发、改进产品、引进技术和保护专利等措施，可以有效增强产品在市场上的地位和竞争力。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营销策略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线上渠道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线上渠道是产品营销中至关重要的一环，包括社交媒体、搜索引擎和电子商务平台。通过这些渠道，可以实现产品的传播和销售，提升品牌知名度和市场份额。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线上渠道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Facebook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Instagram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等社交平台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社交媒体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SEO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SEM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提升搜索曝光度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搜索引擎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如亚马逊、淘宝等电商平台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电子商务平台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线下渠道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线下渠道在传统零售行业中扮演着重要角色，包括零售店铺、专卖店和经销商合作。通过线下渠道，可以实现产品的实体销售和与消费者的直接互动。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线下渠道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实体零售店的销售渠道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零售店铺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专门销售某一品牌或产品类别的店铺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专卖店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与经销商合作扩大销售渠道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经销商合作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品牌建设是营销策略中的核心内容，包括定位策略、品牌形象和宣传活动。要建立一个强大的品牌，需要准确定位、独特形象和全方位宣传。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https://d.book118.com/477035123104006051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产品市场竞争力汇报</vt:lpstr>
      <vt:lpstr>目录</vt:lpstr>
      <vt:lpstr>第1章 竞争力评估</vt:lpstr>
      <vt:lpstr>PowerPoint Presentation</vt:lpstr>
      <vt:lpstr> </vt:lpstr>
      <vt:lpstr>PowerPoint Presentation</vt:lpstr>
      <vt:lpstr>PowerPoint Presentation</vt:lpstr>
      <vt:lpstr>第2章 产品创新</vt:lpstr>
      <vt:lpstr> </vt:lpstr>
      <vt:lpstr>PowerPoint Presentation</vt:lpstr>
      <vt:lpstr>PowerPoint Presentation</vt:lpstr>
      <vt:lpstr>PowerPoint Presentation</vt:lpstr>
      <vt:lpstr>总结</vt:lpstr>
      <vt:lpstr>第3章 营销策略</vt:lpstr>
      <vt:lpstr> </vt:lpstr>
      <vt:lpstr>PowerPoint Presentation</vt:lpstr>
      <vt:lpstr> </vt:lpstr>
      <vt:lpstr>PowerPoint Presentation</vt:lpstr>
      <vt:lpstr>品牌建设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2024-09-24T15:23:46.657</cp:lastPrinted>
  <dcterms:created xsi:type="dcterms:W3CDTF">2024-09-24T07:23:46Z</dcterms:created>
  <dcterms:modified xsi:type="dcterms:W3CDTF">2024-09-24T07:23:48Z</dcterms:modified>
</cp:coreProperties>
</file>