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64089B-2FE8-4679-A8A9-48EBA7F04A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E3A5DF-0445-458F-A0AE-9BF0EF7681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D39981-8239-49B5-A40E-F1A7283ED3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BD4F86-8883-4F2F-B886-C111EE4071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54A656-97D9-4C31-B823-623890F2AE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7D2582-968F-4F32-8ADA-D7CD247144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A8AC69-A214-40AB-9C9A-3F6474723A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95F562-E3BC-4A13-9C48-6E8FE4D6BC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9E2E09-9124-4904-94EE-52D8643329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DB40A7-8E5E-4AFA-AE80-53F321A322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DF8D3F-9DD3-44E4-BDA3-92A50A305C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03603010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什么是心理健康</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心理健康定义与内涵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心理健康影响因素及机制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常见心理障碍及应对策略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心理健康促进方法与途径</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校园环境中如何关注和维护学生心理健康</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总结：关注心理健康，共创美好未来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心理健康定义与内涵</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722" r="2172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637" r="3363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心理健康概念解析</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心理健康不仅指没有心理疾病或障碍，更强调个体在心理层面的积极发展和成长，以及面对压力和挑战时的适应和应对能力。</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心理健康是指个体在心理、情感和行为方面的良好状态，它涉及到个体的认知、情感、意志和行为的协调与平衡。</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心理健康标准与评估</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心理健康的标准包括自我认知、情绪管理、压力应对、人际关系、生活满意度等方面。</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心理健康的评估可以通过心理测验、量表评估、临床访谈等方式进行，以了解个体的心理健康状况和潜在问题。</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792" r="1379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心理健康是幸福感的重要组成部分，它直接影响个体的主观幸福感和生活质量。</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心理健康与幸福感之间存在相互促进的关系，心理健康水平的提升有助于增强个体的幸福感和生活满意度，同时幸福感也会对心理健康产生积极的影响。</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心理健康与幸福感关系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心理健康影响因素及机制</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某些心理问题和精神疾病具有家族聚集性，可能与遗传基因有关。</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遗传基因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生理变化如荷尔蒙水平、神经递质的不平衡等，可能导致心理问题的出现。</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生理变化</a:t>
            </a:r>
          </a:p>
        </p:txBody>
      </p:sp>
      <p:pic>
        <p:nvPicPr>
          <p:cNvPr id="10" name="Picture 10"/>
          <p:cNvPicPr>
            <a:picLocks noChangeAspect="1"/>
          </p:cNvPicPr>
          <p:nvPr/>
        </p:nvPicPr>
        <p:blipFill>
          <a:blip r:embed="rId3"/>
          <a:srcRect l="9583" r="95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33" r="218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脑部结构异常或功能障碍可能与心理健康问题有关，如抑郁症、焦虑症等。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脑部结构与功能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生物遗传因素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生活中的重大变化，如失业、离婚等，以及长期压力可能导致心理问题。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生活事件与压力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375" r="15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社会支持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08" b="1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文化背景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759" r="275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良好的社会支持网络可以缓解压力，对心理健康有积极影响。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不同文化对心理健康的理解和态度不同，可能影响个体的心理体验和表达方式。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心理社会因素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某些人格特质，如神经质、外向性等，可能增加或减少心理问题的风险。</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人格特质</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积极的应对方式，如寻求帮助、调整心态等，有助于缓解心理问题；而消极的应对方式，如逃避、自我指责等，可能加重心理负担。</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应对方式</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有效的认知策略和情绪调节技巧可以帮助个体更好地应对挑战和压力，维护心理健康。</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认知与情绪调节</a:t>
            </a:r>
          </a:p>
        </p:txBody>
      </p:sp>
      <p:pic>
        <p:nvPicPr>
          <p:cNvPr id="9" name="Picture 9"/>
          <p:cNvPicPr>
            <a:picLocks noChangeAspect="1"/>
          </p:cNvPicPr>
          <p:nvPr/>
        </p:nvPicPr>
        <p:blipFill>
          <a:blip r:embed="rId2"/>
          <a:srcRect l="10625" r="1062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个体差异与应对方式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常见心理障碍及应对策略</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焦虑症状</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深呼吸和放松训练</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积极思维</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寻求支持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焦虑症状与应对方法</a:t>
              </a:r>
            </a:p>
          </p:txBody>
        </p:sp>
      </p:grpSp>
      <p:pic>
        <p:nvPicPr>
          <p:cNvPr id="28" name="Picture 28"/>
          <p:cNvPicPr>
            <a:picLocks noChangeAspect="1"/>
          </p:cNvPicPr>
          <p:nvPr/>
        </p:nvPicPr>
        <p:blipFill>
          <a:blip r:embed="rId2"/>
          <a:srcRect l="14585" r="14585"/>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0534" r="10534"/>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包括过度担忧、紧张不安、易怒或暴躁、睡眠障碍、注意力不集中、自我负面评价等。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通过深呼吸、渐进性肌肉松弛等方法缓解身体紧张。</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培养积极的心态，关注解决问题而非过度担忧。</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与亲朋好友交流，或寻求专业心理咨询师的帮助。</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运动锻炼</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适量的运动可以释放内啡肽等“快乐激素”。</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抑郁情绪</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表现为持续的情绪低落、失去兴趣、疲劳无力、睡眠障碍、食欲改变、注意力难以集中等。</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增加阳光照射</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多晒太阳有助于提高情绪。</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社交互动</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参加社交活动，与亲朋好友保持联系。</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心理治疗</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如认知行为疗法（CBT）等，有助于改变消极的思维模式。</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抑郁情绪调节技巧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https://d.book118.com/477036030106006041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2024-09-14T07:54:56.992</cp:lastPrinted>
  <dcterms:created xsi:type="dcterms:W3CDTF">2024-09-13T23:54:57Z</dcterms:created>
  <dcterms:modified xsi:type="dcterms:W3CDTF">2024-09-13T23:54:58Z</dcterms:modified>
</cp:coreProperties>
</file>