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3D107-EDDD-4E2D-A98B-38A53969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20C4A-407B-448C-92C3-DC8AEFF4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043F-9742-4817-9546-715A5390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2A4EF-E4CB-4371-92D8-F28CC5C8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B6AB3-3596-488B-9A07-EBAC2622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F73D8-9457-4295-B1AA-069F3C2C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87876-556F-47E6-AB5F-31C69972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F6B72-BC15-4CB6-BBA9-60FAFF70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47749-ABEE-4449-99A4-ED5C7EE9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0F15-9A75-44EB-B8F8-EAE34C8AF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2701-6318-456D-A29F-7B003DD1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0020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示范病房标准的解读课件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示范病房标准的详细解读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示范病房标准的意义与价值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示范病房标准的概述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示范病房是指在医疗领域中，通过标准化、规范化的管理，为患者提供优质、安全、高效的医疗服务，并起到示范和引领作用的病房。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示范病房旨在提高医疗质量和安全，优化医疗服务流程，提升患者就医体验，促进医疗行业的整体发展。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示范病房的定义和目的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随着医疗技术的不断发展，医疗质量和安全问题日益受到关注。制定示范病房标准是为了规范医疗行为，提高医疗服务水平，保障患者权益。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示范病房标准的制定是医疗行业发展的必然要求。通过标准化、规范化的管理，推动医疗行业的整体进步，提高医疗服务的可及性和公平性。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行业发展的需要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示范病房标准的制定背景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各类医疗机构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示范病房标准适用于各类医疗机构，包括综合医院、专科医院、社区医疗机构等。通过推广示范病房标准，促进各类医疗机构之间的交流与合作，共同提升医疗服务水平。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示范病房标准不仅适用于病房管理，还适用于医疗服务的各个环节，如门诊、手术、康复等。通过全面推广示范病房标准，推动医疗服务领域的整体优化和提升。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示范病房标准的适用范围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示范病房标准的详细解读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保持病房整洁、安静，提供适宜的温度和湿度，确保患者舒适。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病床配置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病床应具备基本设施，如床头柜、床垫、床褥等，并定期更换和清洗。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卫生间应保持清洁卫生，提供洗手盆、坐便器等设施，方便患者使用。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病房设施标准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病房应配备基本的医疗设备，如血压计、听诊器、注射器等。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基本医疗设备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根据科室需要，可配备相应的检查和治疗设备，如心电图机、呼吸机等。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建立设备维护和保养制度，确保设备正常运行和使用安全。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医护人员配置标准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医护人员资质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医护人员应具备相应的专业资质和执业证书。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医护人员数量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根据病房规模和患者数量，合理配置医护人员数量。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定期开展医护人员培训，提高医护人员的专业水平和技能。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https://d.book118.com/477040020003006033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2024-09-06T03:35:29.384</cp:lastPrinted>
  <dcterms:created xsi:type="dcterms:W3CDTF">2024-09-05T19:35:29Z</dcterms:created>
  <dcterms:modified xsi:type="dcterms:W3CDTF">2024-09-05T19:35:31Z</dcterms:modified>
</cp:coreProperties>
</file>