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27854-CF04-4EE2-853A-260A32FD9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89993-5FE3-4EEC-B5C5-619035FA0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B24C0-979C-4870-8028-27CFDEBA5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238CC2-51A1-46FF-B0F1-5CF116823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B5CC9A-E0FC-42E1-B0B9-913E9E709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ABB014-1C01-4C1D-A946-A5BDAC193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E88DA6-9457-4C52-A73E-E15A60030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9A7CE-E683-464A-A27A-150C211D3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97D4F-BEF4-4835-8E54-AF089717E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019BA-9A5A-4385-9060-BC8864296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4CFC5-60CF-41EE-9D6D-3290857E7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5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4004105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肠破裂术后护理常规\n## 1.肠破裂术后护理的重要性\n### 1.1肠破裂术后护理对患者康复的影响\n### 1.2肠破裂术后护理对预防并发症的作用\n### 1.3肠破裂术后护理对提高生活质量的意义\n## 2.肠破裂术后的基本护理措施\n### 2.1术后体位与休息的指导\n### 2.2术后饮食调整与营养支持\n### 2.3术后疼痛管理与舒适度维护\n## 3.肠破裂术后的并发症预防与护理\n### 3.1术后感染预防与护理措施\n### 3.2术后出血预防与护理措施\n### 3.3术后肠梗阻预防与护理措施\n## 4.肠破裂术后的康复指导\n### 4.1术后早期活动的益处与注意事项\n### 4.2术后肠道功能恢复的指导\n### 4.3术后心理康复与心理调适\n## 5.肠破裂术后的出院指导与随访\n### 5.1出院后的日常生活指导\n### 5.2出院后的定期复查与随访安排\n### 5.3紧急情况下的应对措施与就医指导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肠破裂术后护理常规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肠破裂术后护理的重要性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肠破裂术后护理对患者康复的影响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6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6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加速患者康复进程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合理的护理措施有助于减轻患者术后不适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专业的护理干预可以预防并发症的发生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个性化的康复指导有助于患者尽早恢复正常生活</a:t>
                </a:r>
                <a:endParaRPr/>
              </a:p>
            </p:txBody>
          </p:sp>
          <p:pic>
            <p:nvPicPr>
              <p:cNvPr id="1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6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术后护理措施可以减轻患者疼痛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专业的营养支持有助于患者恢复体力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心理康复与调适有助于患者保持良好的心理状态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降低患者再次手术的风险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术后护理措施可以预防感染、出血等并发症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合理的饮食调整与营养支持有助于患者肠道功能恢复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专业的心理康复与心理调适有助于患者积极应对疾病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endParaRPr/>
              </a:p>
            </p:txBody>
          </p:sp>
          <p:sp>
            <p:nvSpPr>
              <p:cNvPr id="17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保持手术切口清洁干燥，定期换药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遵医嘱使用抗生素，预防感染的发生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观察患者体温、白细胞计数等指标，及时发现感染迹象</a:t>
                </a:r>
                <a:endParaRPr/>
              </a:p>
            </p:txBody>
          </p:sp>
        </p:grpSp>
        <p:grpSp>
          <p:nvGrpSpPr>
            <p:cNvPr id="18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预防出血</a:t>
                </a:r>
                <a:endParaRPr/>
              </a:p>
            </p:txBody>
          </p:sp>
          <p:sp>
            <p:nvSpPr>
              <p:cNvPr id="18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密切观察患者血压、脉搏等生命体征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遵医嘱使用止血药物，预防出血的发生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注意患者引流液的颜色、量及性质，及时发现出血迹象</a:t>
                </a:r>
                <a:endParaRPr/>
              </a:p>
            </p:txBody>
          </p:sp>
        </p:grpSp>
        <p:grpSp>
          <p:nvGrpSpPr>
            <p:cNvPr id="18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预防肠梗阻</a:t>
                </a:r>
                <a:endParaRPr/>
              </a:p>
            </p:txBody>
          </p:sp>
          <p:sp>
            <p:nvSpPr>
              <p:cNvPr id="1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术后早期活动，促进肠道蠕动恢复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遵医嘱使用胃肠道动力药物，预防肠梗阻的发生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定期观察患者肠道功能恢复情况，及时发现肠梗阻迹象</a:t>
                </a:r>
                <a:endParaRPr/>
              </a:p>
            </p:txBody>
          </p:sp>
        </p:grpSp>
      </p:grpSp>
      <p:pic>
        <p:nvPicPr>
          <p:cNvPr id="18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肠破裂术后护理对预防并发症的作用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专业的护理措施有助于患者减轻疼痛、提高舒适度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合理的饮食调整与营养支持有助于患者恢复体力、提高免疫力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心理康复与调适有助于患者保持良好的心理状态、提高生活质量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回归社会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术后护理措施有助于患者尽早恢复正常生活、工作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专业的康复指导有助于患者提高自理能力、适应社会环境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心理康复与调适有助于患者建立良好的人际关系、回归社会</a:t>
                </a:r>
                <a:endParaRPr/>
              </a:p>
            </p:txBody>
          </p:sp>
          <p:pic>
            <p:nvPicPr>
              <p:cNvPr id="20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延长生存期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术后护理措施有助于预防并发症的发生、降低再次手术的风险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合理的饮食调整与营养支持有助于患者改善营养状况、提高免疫力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心理康复与调适有助于患者保持良好的心理状态、积极应对疾病</a:t>
                </a:r>
                <a:endParaRPr/>
              </a:p>
            </p:txBody>
          </p:sp>
          <p:pic>
            <p:nvPicPr>
              <p:cNvPr id="20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肠破裂术后护理对提高生活质量的意义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肠破裂术后的基本护理措施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术后体位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术后应保持平卧位，避免剧烈翻身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术后6小时后可根据患者情况尝试半卧位，以减轻腹部压力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术后1-2天可根据患者情况尝试下床活动，但要避免剧烈运动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休息指导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术后应保证充足的休息，避免熬夜、劳累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术后应避免长时间站立或坐着，以免影响伤口愈合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术后应遵医嘱进行休息，不要自行调整休息时间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术后体位与休息的指导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饮食调整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术后应遵医嘱进行流质饮食，逐渐过渡到半流质、软食、普食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术后应避免高脂肪、辛辣、刺激性食物，以免引起胃肠道不适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术后应保证充足的水分摄入，以免引起脱水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术后应遵医嘱使用肠内营养制剂，以满足患者的营养需求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术后可通过静脉输液补充电解质、维生素等营养物质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术后应定期评估患者的营养状况，及时调整饮食方案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术后饮食调整与营养支持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术后应遵医嘱使用镇痛药物，如非甾体抗炎药、阿片类药物等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术后可采用非药物止痛方法，如热敷、按摩、心理暗示等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术后应定期评估患者的疼痛状况，及时调整止痛方案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舒适度维护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术后应保持病床整洁、干燥，避免患者皮肤受压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术后应协助患者调整舒适的体位，如侧卧位、半卧位等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术后应关注患者的心理需求，给予关爱与支持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术后疼痛管理与舒适度维护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肠破裂术后的并发症预防与护理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术后感染预防与护理措施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保持手术切口清洁干燥，定期换药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遵医嘱使用抗生素，预防感染的发生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观察患者体温、白细胞计数等指标，及时发现感染迹象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若发现感染迹象，应及时报告医生，调整治疗方案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遵医嘱进行感染部位的处理，如换药、清创等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加强患者的营养支持，提高免疫力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https://d.book118.com/477040041050006043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肠破裂术后护理常规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2024-09-17T01:36:41.493</cp:lastPrinted>
  <dcterms:created xsi:type="dcterms:W3CDTF">2024-09-16T17:36:41Z</dcterms:created>
  <dcterms:modified xsi:type="dcterms:W3CDTF">2024-09-16T17:36:43Z</dcterms:modified>
</cp:coreProperties>
</file>