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13C12-B65F-49E2-80D8-826CFBAF5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F4B96-68F0-4973-9C60-339B23580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058F7-B685-4E0F-857F-DB6F9A265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17AA3-E965-4C8C-B9C6-689CE58CB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FC63D1-2175-45E5-A016-C2D18B3E0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ED99AF-FA4D-4665-A05B-98E35B29C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BB370-7CE7-419C-94A4-AD31904C3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3EF70-546A-4D93-BBF6-440D78F0A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91500-D1DE-47B6-BD4E-53E9F22BB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57113-4FBE-45A4-9A7C-9BA80D330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A019D-362B-456F-80E5-3D36A2656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40135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湖北省县域经济发展战略思考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湖北省县域经济发展现状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县域经济发展战略分析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政策建议与措施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湖北省位于中国中部，长江中游，具有较好的交通和物流优势。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82" b="17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资源条件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湖北省拥有丰富的自然资源和人力资源，为县域经济发展提供了有力支撑。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湖北省政府一直致力于推动县域经济发展，出台了一系列扶持政策。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县域经济是国民经济的重要组成部分，发展县域经济有助于推动整体经济增长。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增加就业机会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县域经济的发展可以创造更多的就业岗位，缓解就业压力。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缩小城乡差距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发展县域经济有助于提升农村地区的经济实力，缩小城乡发展差距。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县域经济的重要性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湖北省县域经济发展现状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县域经济总量持续增长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湖北省县域经济总量在全国县域经济中排名靠前，经济实力不断增强。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产业结构优化升级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湖北省县域经济产业结构逐步优化，以农业为基础，工业为主导，服务业快速发展。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区域发展不平衡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湖北省县域经济发展存在区域不平衡现象，部分地区发展速度较快，部分地区发展相对滞后。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总体发展情况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湖北省各县市地区生产总值稳步增长，但增速有所放缓。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地区生产总值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湖北省各县市财政收入保持稳定增长，但财政自给率较低。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财政收入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湖北省各县市投资消费保持稳定增长，但投资消费结构有待优化。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投资消费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主要经济指标分析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湖北省县域经济产业结构调整面临较大压力，传统产业转型升级难度较大。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产业结构调整压力加大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随着资源环境压力加大，湖北省县域经济发展面临的资源环境约束不断增强。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资源环境约束增强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随着区域竞争加剧，湖北省县域经济发展面临的竞争压力不断加大。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区域竞争加剧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湖北省部分地区人才流失问题较为突出，对经济发展产生一定影响。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人才流失问题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县域经济发展战略分析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841" r="2084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优化产业结构，提升传统产业，培育新兴产业，促进产业向中高端迈进。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加强科技创新，提高企业核心竞争力，推动产业向创新驱动型转变。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制定相关政策，鼓励企业加大研发投入，支持创新成果转化。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加强人才培养和引进，建立完善的人才激励机制，激发创新活力。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产业升级与创新驱动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08" r="1880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加强交通基础设施建设，提高交通通达性和便利性。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加强水利基础设施建设，提高防洪抗旱能力。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加强能源基础设施建设，提高能源保障能力。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加强信息基础设施建设，提高信息化水平。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交通设施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水利设施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能源设施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信息设施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加大人才培养力度，提高本地人才素质和技能水平。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人才激励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制定优惠政策，吸引外地优秀人才来本地工作和生活。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建立完善的人才激励机制，激发人才创新创造活力。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加强与国内外人才交流合作，拓宽人才视野和思路。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人才培养与引进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https://d.book118.com/477040135144006033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2024-09-07T08:54:29.201</cp:lastPrinted>
  <dcterms:created xsi:type="dcterms:W3CDTF">2024-09-07T00:54:29Z</dcterms:created>
  <dcterms:modified xsi:type="dcterms:W3CDTF">2024-09-07T00:54:31Z</dcterms:modified>
</cp:coreProperties>
</file>