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027CF-3FF9-45DF-A05A-76F20800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F04F4-1D4A-4D2B-8E5D-7741585D7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23C4D-42E9-4D8D-B440-620882968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7D522-D148-4557-B835-A9086CE1F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283C72-E9F0-4AC2-A540-56FB3463A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AC9E59-8134-4E23-97F1-AB1345100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AB3A35-FEBA-4DB4-8EF4-5FF627F2C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55072-47A1-426A-B2BE-9411F7FCA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90B65-FC55-4066-9FE0-9EC5FA87C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1D2FF-5D02-4841-9613-200B25514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FA7DE-6280-42D4-B9BB-D41C08CA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41024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87教师培训中的教育研究与实验设计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实验设计概述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教育研究与实验设计的结合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教师培训中的教育研究实践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教师培训中的实验设计实践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教育研究与实验设计在教师培训中的价值体现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教育研究基础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通过教育研究，可以深入探索教育现象背后的规律，为教育实践提供科学依据。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探索教育规律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解决教育问题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833" r="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针对教育实践中遇到的问题，通过教育研究寻找有效的解决方案。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教育研究可以为教育改革提供理论支持和实践指导，促进教育的持续发展和进步。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教育研究的目的与意义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40" b="5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337" b="12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教育研究的基本原则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客观性原则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教育研究应坚持客观、中立的态度，避免主观偏见对研究结果的影响。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系统性原则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教育研究应从整体、系统的角度出发，全面考虑各种因素之间的相互关系。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教育研究的设计和实施应具有可操作性，便于在教育实践中推广和应用。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文献研究法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调查研究法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实验研究法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个案研究法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教育研究的主要方法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通过查阅相关文献，了解研究领域的历史、现状和发展趋势，为研究提供理论支持。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通过问卷调查、访谈、观察等方式收集数据，对研究对象进行描述、分析和解释。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通过控制和改变实验条件，观察实验对象的变化，从而验证假设或探究因果关系。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对个别具有代表性的研究对象进行深入、全面的调查和分析，以揭示其本质特征和规律。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实验设计概述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实验设计是研究者为了探究教育现象或解决教育问题，主动操纵某些变量，控制其他变量，以观察操纵变量对结果变量的影响，从而揭示教育规律的一种研究方法。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实验设计的定义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设计的不同特点，可将其分为真实验设计、准实验设计和非实验设计三类。其中，真实验设计具有随机分组和操纵自变量等特征，准实验设计则缺乏随机分组或没有严格操纵自变量，而非实验设计则仅是对自然状态下的教育现象进行观察和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实验设计的分类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实验设计的定义与分类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通过设置对照组和实验组，比较两者之间的差异，以揭示自变量对因变量的影响。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对照原则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在实验过程中采用随机抽样、随机分组等方法，以减少误差和偏见，提高实验的可靠性和有效性。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通过多次重复实验，以获得更加稳定和可靠的结果，同时增加实验的外部效度。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重复原则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单组前后测实验设计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对同一组被试进行实验处理前后的测量比较，以观察实验处理的效果。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等组前后测实验设计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将被试随机分为实验组和对照组，在实验处理前对两组进行前测，然后对实验组进行实验处理，再对两组进行后测比较。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所罗门四组实验设计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被试随机分为四组，分别为实验组1、实验组2、对照组1和对照组2。其中实验组1和实验组2分别接受不同的实验处理，而对照组1和对照组2则不接受任何处理。通过对四组的前后测数据进行比较和分析，可以更加准确地揭示实验处理的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实验设计的常用方法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教育研究与实验设计的结合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644" r="356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943" r="279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教育研究为实验设计提供理论支持和指导，实验设计则是教育研究的重要实践和应用。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相互依存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教育研究通过实验设计验证理论假设，推动理论发展；实验设计则通过教育研究的理论指导，提高实验的针对性和有效性。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相互促进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教育研究与实验设计的关系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教育研究者与实验设计者需要保持密切沟通，确保实验设计能够准确反映研究意图和假设。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在实验过程中，教育研究者需要根据实验数据和结果，及时调整研究假设和实验设计，以确保研究的科学性和准确性。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教育研究与实验设计的互动关系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反馈调整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双向沟通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https://d.book118.com/477041024061006052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2024-09-25T20:38:04.257</cp:lastPrinted>
  <dcterms:created xsi:type="dcterms:W3CDTF">2024-09-25T12:38:04Z</dcterms:created>
  <dcterms:modified xsi:type="dcterms:W3CDTF">2024-09-25T12:38:06Z</dcterms:modified>
</cp:coreProperties>
</file>