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088A0-EEFB-4D3E-B2CF-CCF48550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F0052-1F8C-4249-A4E5-504B290A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32C6-2AE1-4E6F-A502-60C7BD1A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5BFD0-67AF-418B-9876-F7059D6FB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FFEBF-A05E-4FC2-BF36-0E509E3E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602BE-54D5-45CA-91E6-61C6319A9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407CD4-9439-46D1-9A93-29F9D8016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1A37C-295D-442C-956B-50F1CF62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936EB-6AD1-446A-850A-9FDE650A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CCAE6-1A24-45CA-A97C-C233CD3E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550F6-1DAE-4234-A4C4-B8B69424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1034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消防监控是预防和处理火灾的关键环节，对于保护人民生命财产安全具有重要意义。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通过建立完善的消防监控工作制度，可以提高对火灾的发现和响应速度，减少火灾造成的损失。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促进消防事业发展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消防监控工作制度的不断完善，有助于推动消防技术的进步和创新，提升整体消防水平。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无论是住宅、商业建筑、工业厂房还是公共场所，都应纳入消防监控的范围。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各类建筑物及场所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包括火灾自动报警系统、灭火器材、消火栓、喷淋系统等在内的各类消防设施，都需要进行实时监控和管理。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消防设施及器材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消防监控工作涉及消防队员、监控中心人员、物业管理人员等多方人员，各自承担不同的职责和任务。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相关人员及职责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消防监控工作职责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24小时不间断监控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确保消防监控中心全天候运行，对火灾报警系统、消防水系统、防排烟系统等进行实时监控。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报警处理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接收到火灾报警信号后，迅速确认火警位置，启动相应应急预案，通知相关人员赶赴现场处置。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定期对消防监控设备进行巡检，发现故障及时排除，确保设备处于良好状态。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详细记录火警、故障等信息，定期向上级主管部门报告消防监控工作情况。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监控中心职责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了解火灾发生原因、发展过程及灭火方法，掌握常用灭火器材的使用方法。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熟练掌握消防知识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按照消防监控操作规程进行工作，不得随意更改设备设置或关闭设备。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密切关注监控画面和报警信号，及时发现异常情况并妥善处理。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保持高度警惕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参加消防部门组织的培训活动，不断提高自身业务水平和应急处置能力。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定期参加培训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监控人员职责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https://d.book118.com/477041034136006053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2024-09-27T17:43:25.270</cp:lastPrinted>
  <dcterms:created xsi:type="dcterms:W3CDTF">2024-09-27T09:43:25Z</dcterms:created>
  <dcterms:modified xsi:type="dcterms:W3CDTF">2024-09-27T09:43:27Z</dcterms:modified>
</cp:coreProperties>
</file>