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A346A0-A6B8-46FB-BBC3-354A48FD6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5B3E4-C707-4E2A-A8C3-FBD9F7F89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2E7C9-A386-4AC4-BF10-8CDAA9555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487B41-AB34-4697-BE09-05764B947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A5AB7E-65BE-4C45-BB3B-FE26C2980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1BCF58-2828-47AA-8420-F5874C8ED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69A053-73A8-4417-A5C5-96A7E7A3C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484DA2-E28C-4951-8498-A67687B0F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2A090-F0B4-4428-B617-886824C05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FE69A-F425-4639-B266-7F1FF1176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1388A-2B3E-46E0-9303-9F01DD910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04103615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研究工作总结报告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研究工作成果概述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研究过程和方法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研究工作中的问题和挑战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团队合作和沟通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未来研究计划和展望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对过去一段时间内所进行的研究工作进行全面、系统的总结，展示研究成果和进展。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总结研究成果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评估研究价值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促进学术交流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4" r="146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通过对研究工作的分析和评估，探讨其学术价值、实践意义以及对社会、经济、科技等方面的贡献。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通过报告的形式，与同行专家、学者进行学术交流，分享研究经验和方法，推动相关领域的发展。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简要介绍本次总结报告所涉及的研究主题和领域，明确研究的范围和重点。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研究主题和领域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概述研究工作的起止时间、研究地点以及参与人员等基本情况。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研究时间和地点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简要说明所采用的研究方法、技术手段以及实验过程等，以便读者了解研究的具体实施情况。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研究方法和过程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重点阐述通过研究所获得的主要成果、结论以及创新点等，展示研究工作的价值和意义。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研究成果和结论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研究工作成果概述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学术论文发表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在知名学术期刊和会议上发表了多篇高质量论文，提升了研究团队在国际学术领域的影响力。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专利申请与授权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成功申请并获得了多项国内外发明专利，为技术创新和成果转化提供了有力支撑。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科研项目承担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作为项目负责人或主要参与者，承担了多项国家级、省部级和企业委托的科研项目，取得了显著的研究成果。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所发表的学术论文被国际同行广泛引用，部分论文入选ESI高被引论文，体现了研究成果的国际影响力。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高水平论文发表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所获得的发明专利具有较高的创新性和实用性，部分专利已成功实现转化应用，产生了良好的经济效益和社会效益。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专利质量评价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承担的科研项目均按时通过验收，得到了项目委托方和评审专家的高度评价，体现了研究团队的研究实力和水平。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项目验收与评价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成果质量和水平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培养人才队伍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通过研究工作，培养了一批高水平的青年学者和研究生，为学科领域的持续发展提供了人才保障。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促进学术交流与合作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积极参与国际学术交流与合作，提升了我国在国际学术领域的话语权和影响力。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推动学科发展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研究成果在相关学科领域产生了重要影响，推动了学科的理论创新和技术进步。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对学科领域的贡献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研究过程和方法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明确研究目的和假设，确定研究对象和范围。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选择适当的研究方法，如实验、调查、案例研究等。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制定详细的研究计划和时间表，包括数据收集、处理和分析等环节。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研究设计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研究计划和设计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对收集到的数据进行清洗、整理和转换，以便后续分析。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确定数据来源和采集方式，如问卷调查、实验数据、文献资料等。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确保数据的准确性和完整性，处理异常值和缺失数据。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数据收集和处理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运用描述性统计和推断性统计方法对数据进行分析。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使用图表、图像等可视化工具展示数据和分析结果。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可视化工具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采用专业统计软件或编程语言进行数据处理和分析，如SPSS、R、Python等。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专业软件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分析方法和工具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https://d.book118.com/477041036151006051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2024-09-25T02:32:53.862</cp:lastPrinted>
  <dcterms:created xsi:type="dcterms:W3CDTF">2024-09-24T18:32:53Z</dcterms:created>
  <dcterms:modified xsi:type="dcterms:W3CDTF">2024-09-24T18:32:55Z</dcterms:modified>
</cp:coreProperties>
</file>