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3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9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4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image" Target="../media/image3.png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10" Type="http://schemas.openxmlformats.org/officeDocument/2006/relationships/tags" Target="../tags/tag18.xml" /><Relationship Id="rId11" Type="http://schemas.openxmlformats.org/officeDocument/2006/relationships/tags" Target="../tags/tag19.xml" /><Relationship Id="rId12" Type="http://schemas.openxmlformats.org/officeDocument/2006/relationships/tags" Target="../tags/tag20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image" Target="../media/image4.png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image" Target="../media/image5.png" /><Relationship Id="rId9" Type="http://schemas.openxmlformats.org/officeDocument/2006/relationships/tags" Target="../tags/tag17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image" Target="../media/image6.png" /><Relationship Id="rId11" Type="http://schemas.openxmlformats.org/officeDocument/2006/relationships/tags" Target="../tags/tag29.xml" /><Relationship Id="rId12" Type="http://schemas.openxmlformats.org/officeDocument/2006/relationships/image" Target="../media/image7.png" /><Relationship Id="rId13" Type="http://schemas.openxmlformats.org/officeDocument/2006/relationships/tags" Target="../tags/tag30.xml" /><Relationship Id="rId14" Type="http://schemas.openxmlformats.org/officeDocument/2006/relationships/tags" Target="../tags/tag31.xml" /><Relationship Id="rId15" Type="http://schemas.openxmlformats.org/officeDocument/2006/relationships/tags" Target="../tags/tag32.xml" /><Relationship Id="rId16" Type="http://schemas.openxmlformats.org/officeDocument/2006/relationships/tags" Target="../tags/tag33.xml" /><Relationship Id="rId17" Type="http://schemas.openxmlformats.org/officeDocument/2006/relationships/tags" Target="../tags/tag34.xml" /><Relationship Id="rId18" Type="http://schemas.openxmlformats.org/officeDocument/2006/relationships/tags" Target="../tags/tag3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1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7.xml" /><Relationship Id="rId4" Type="http://schemas.openxmlformats.org/officeDocument/2006/relationships/image" Target="../media/image8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image" Target="../media/image9.png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10" Type="http://schemas.openxmlformats.org/officeDocument/2006/relationships/tags" Target="../tags/tag55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image" Target="../media/image9.png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image" Target="../media/image9.png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image" Target="../media/image2.png" /><Relationship Id="rId6" Type="http://schemas.openxmlformats.org/officeDocument/2006/relationships/tags" Target="../tags/tag96.xml" /><Relationship Id="rId7" Type="http://schemas.openxmlformats.org/officeDocument/2006/relationships/image" Target="../media/image3.png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1282B-7309-48C7-BB45-899B8D243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6BF78-BA10-4C6F-A904-4385515BB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A27C91-5859-475D-B792-28C653350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DBA9E9-8F60-47B9-A33F-4148DEF03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AF7438-277F-4907-9868-8C7355186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B3D279-EE1B-4AEB-930F-E97FA6FBD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116A12-B879-4402-9EEE-02C0BB24A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60F6AA-B5F6-4825-A8BB-6BF5A0C9E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6F08E5-268D-4DD7-A1F1-666E5DB75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A04C2D-055A-49AB-A6E2-13D0F691D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B6A1D-8B80-42BF-9A5D-F3C3F95EA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55" name="图片 9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72" name="任意多边形: 形状 14"/>
          <p:cNvSpPr/>
          <p:nvPr>
            <p:custDataLst>
              <p:tags r:id="rId4"/>
            </p:custDataLst>
          </p:nvPr>
        </p:nvSpPr>
        <p:spPr>
          <a:xfrm>
            <a:off x="7379336" y="2026284"/>
            <a:ext cx="4812664" cy="4824233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812664" h="4824233">
                <a:moveTo>
                  <a:pt x="4812664" y="4774197"/>
                </a:moveTo>
                <a:lnTo>
                  <a:pt x="4812664" y="4824233"/>
                </a:lnTo>
                <a:lnTo>
                  <a:pt x="4768382" y="4824233"/>
                </a:lnTo>
                <a:close/>
                <a:moveTo>
                  <a:pt x="3274582" y="0"/>
                </a:moveTo>
                <a:cubicBezTo>
                  <a:pt x="3726708" y="0"/>
                  <a:pt x="4157432" y="94102"/>
                  <a:pt x="4549197" y="264275"/>
                </a:cubicBezTo>
                <a:lnTo>
                  <a:pt x="4812664" y="394617"/>
                </a:lnTo>
                <a:lnTo>
                  <a:pt x="4812664" y="1951632"/>
                </a:lnTo>
                <a:lnTo>
                  <a:pt x="4734641" y="1863470"/>
                </a:lnTo>
                <a:cubicBezTo>
                  <a:pt x="4360980" y="1479728"/>
                  <a:pt x="3844771" y="1242379"/>
                  <a:pt x="3274582" y="1242379"/>
                </a:cubicBezTo>
                <a:cubicBezTo>
                  <a:pt x="2134205" y="1242379"/>
                  <a:pt x="1209746" y="2191775"/>
                  <a:pt x="1209746" y="3362914"/>
                </a:cubicBezTo>
                <a:cubicBezTo>
                  <a:pt x="1209746" y="3875288"/>
                  <a:pt x="1386693" y="4345218"/>
                  <a:pt x="1681254" y="4711771"/>
                </a:cubicBezTo>
                <a:lnTo>
                  <a:pt x="1780782" y="4824233"/>
                </a:lnTo>
                <a:lnTo>
                  <a:pt x="328782" y="4824233"/>
                </a:lnTo>
                <a:lnTo>
                  <a:pt x="257333" y="4671914"/>
                </a:lnTo>
                <a:cubicBezTo>
                  <a:pt x="91630" y="4269580"/>
                  <a:pt x="0" y="3827237"/>
                  <a:pt x="0" y="3362915"/>
                </a:cubicBezTo>
                <a:cubicBezTo>
                  <a:pt x="0" y="1505628"/>
                  <a:pt x="1466080" y="0"/>
                  <a:pt x="3274582" y="0"/>
                </a:cubicBezTo>
                <a:close/>
              </a:path>
            </a:pathLst>
          </a:custGeom>
          <a:solidFill>
            <a:schemeClr val="bg1">
              <a:lumMod val="100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57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7001510" y="1156970"/>
            <a:ext cx="4286885" cy="4338955"/>
          </a:xfrm>
          <a:prstGeom prst="rect">
            <a:avLst/>
          </a:prstGeom>
        </p:spPr>
      </p:pic>
      <p:pic>
        <p:nvPicPr>
          <p:cNvPr id="2097159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>
            <a:off x="6305550" y="4939030"/>
            <a:ext cx="1906905" cy="1037590"/>
          </a:xfrm>
          <a:prstGeom prst="rect">
            <a:avLst/>
          </a:prstGeom>
        </p:spPr>
      </p:pic>
      <p:sp>
        <p:nvSpPr>
          <p:cNvPr id="1048674" name="署名"/>
          <p:cNvSpPr txBox="1">
            <a:spLocks noGrp="1"/>
          </p:cNvSpPr>
          <p:nvPr>
            <p:ph type="body" idx="3" hasCustomPrompt="1"/>
            <p:custDataLst>
              <p:tags r:id="rId9"/>
            </p:custDataLst>
          </p:nvPr>
        </p:nvSpPr>
        <p:spPr>
          <a:xfrm>
            <a:off x="998220" y="407797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998218" y="1918970"/>
            <a:ext cx="5935343" cy="869950"/>
          </a:xfrm>
          <a:prstGeom prst="rect">
            <a:avLst/>
          </a:prstGeom>
          <a:noFill/>
        </p:spPr>
        <p:txBody>
          <a:bodyPr wrap="square" lIns="144000" tIns="7200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998217" y="2788920"/>
            <a:ext cx="5935344" cy="99885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江城圆体 700W" panose="020b0a00000000000000" charset="-122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矩形 10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61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88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1555423" y="599440"/>
            <a:ext cx="9093854" cy="8877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图片 3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lum contrast="6000"/>
          </a:blip>
          <a:stretch>
            <a:fillRect/>
          </a:stretch>
        </p:blipFill>
        <p:spPr>
          <a:xfrm>
            <a:off x="10578465" y="748030"/>
            <a:ext cx="1085850" cy="591185"/>
          </a:xfrm>
          <a:prstGeom prst="rect">
            <a:avLst/>
          </a:prstGeom>
        </p:spPr>
      </p:pic>
      <p:sp>
        <p:nvSpPr>
          <p:cNvPr id="1048690" name="PPT世界-5-1"/>
          <p:cNvSpPr/>
          <p:nvPr>
            <p:custDataLst>
              <p:tags r:id="rId7"/>
            </p:custDataLst>
          </p:nvPr>
        </p:nvSpPr>
        <p:spPr>
          <a:xfrm>
            <a:off x="852170" y="1969770"/>
            <a:ext cx="3956050" cy="3956050"/>
          </a:xfrm>
          <a:custGeom>
            <a:gdLst>
              <a:gd name="connsiteX0" fmla="*/ 2109044 w 4196396"/>
              <a:gd name="connsiteY0" fmla="*/ 1211 h 4196397"/>
              <a:gd name="connsiteX1" fmla="*/ 2137620 w 4196396"/>
              <a:gd name="connsiteY1" fmla="*/ 23854 h 4196397"/>
              <a:gd name="connsiteX2" fmla="*/ 2197717 w 4196396"/>
              <a:gd name="connsiteY2" fmla="*/ 127469 h 4196397"/>
              <a:gd name="connsiteX3" fmla="*/ 2300207 w 4196396"/>
              <a:gd name="connsiteY3" fmla="*/ 132645 h 4196397"/>
              <a:gd name="connsiteX4" fmla="*/ 4063754 w 4196396"/>
              <a:gd name="connsiteY4" fmla="*/ 1896188 h 4196397"/>
              <a:gd name="connsiteX5" fmla="*/ 4068929 w 4196396"/>
              <a:gd name="connsiteY5" fmla="*/ 1998682 h 4196397"/>
              <a:gd name="connsiteX6" fmla="*/ 4172542 w 4196396"/>
              <a:gd name="connsiteY6" fmla="*/ 2058778 h 4196397"/>
              <a:gd name="connsiteX7" fmla="*/ 4172542 w 4196396"/>
              <a:gd name="connsiteY7" fmla="*/ 2136600 h 4196397"/>
              <a:gd name="connsiteX8" fmla="*/ 4068982 w 4196396"/>
              <a:gd name="connsiteY8" fmla="*/ 2196665 h 4196397"/>
              <a:gd name="connsiteX9" fmla="*/ 4063754 w 4196396"/>
              <a:gd name="connsiteY9" fmla="*/ 2300206 h 4196397"/>
              <a:gd name="connsiteX10" fmla="*/ 2300207 w 4196396"/>
              <a:gd name="connsiteY10" fmla="*/ 4063750 h 4196397"/>
              <a:gd name="connsiteX11" fmla="*/ 2197718 w 4196396"/>
              <a:gd name="connsiteY11" fmla="*/ 4068925 h 4196397"/>
              <a:gd name="connsiteX12" fmla="*/ 2137619 w 4196396"/>
              <a:gd name="connsiteY12" fmla="*/ 4172543 h 4196397"/>
              <a:gd name="connsiteX13" fmla="*/ 2059796 w 4196396"/>
              <a:gd name="connsiteY13" fmla="*/ 4172544 h 4196397"/>
              <a:gd name="connsiteX14" fmla="*/ 1999729 w 4196396"/>
              <a:gd name="connsiteY14" fmla="*/ 4068978 h 4196397"/>
              <a:gd name="connsiteX15" fmla="*/ 1896188 w 4196396"/>
              <a:gd name="connsiteY15" fmla="*/ 4063750 h 4196397"/>
              <a:gd name="connsiteX16" fmla="*/ 132641 w 4196396"/>
              <a:gd name="connsiteY16" fmla="*/ 2300206 h 4196397"/>
              <a:gd name="connsiteX17" fmla="*/ 127412 w 4196396"/>
              <a:gd name="connsiteY17" fmla="*/ 2196665 h 4196397"/>
              <a:gd name="connsiteX18" fmla="*/ 23853 w 4196396"/>
              <a:gd name="connsiteY18" fmla="*/ 2136600 h 4196397"/>
              <a:gd name="connsiteX19" fmla="*/ 23853 w 4196396"/>
              <a:gd name="connsiteY19" fmla="*/ 2058777 h 4196397"/>
              <a:gd name="connsiteX20" fmla="*/ 127465 w 4196396"/>
              <a:gd name="connsiteY20" fmla="*/ 1998683 h 4196397"/>
              <a:gd name="connsiteX21" fmla="*/ 132641 w 4196396"/>
              <a:gd name="connsiteY21" fmla="*/ 1896188 h 4196397"/>
              <a:gd name="connsiteX22" fmla="*/ 1896188 w 4196396"/>
              <a:gd name="connsiteY22" fmla="*/ 132645 h 4196397"/>
              <a:gd name="connsiteX23" fmla="*/ 1999731 w 4196396"/>
              <a:gd name="connsiteY23" fmla="*/ 127416 h 4196397"/>
              <a:gd name="connsiteX24" fmla="*/ 2059797 w 4196396"/>
              <a:gd name="connsiteY24" fmla="*/ 23854 h 4196397"/>
              <a:gd name="connsiteX25" fmla="*/ 2109044 w 4196396"/>
              <a:gd name="connsiteY25" fmla="*/ 1211 h 41963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4196396" h="4196397">
                <a:moveTo>
                  <a:pt x="2109044" y="1211"/>
                </a:moveTo>
                <a:cubicBezTo>
                  <a:pt x="2118164" y="3727"/>
                  <a:pt x="2127892" y="10436"/>
                  <a:pt x="2137620" y="23854"/>
                </a:cubicBezTo>
                <a:lnTo>
                  <a:pt x="2197717" y="127469"/>
                </a:lnTo>
                <a:lnTo>
                  <a:pt x="2300207" y="132645"/>
                </a:lnTo>
                <a:cubicBezTo>
                  <a:pt x="3230075" y="227078"/>
                  <a:pt x="3969320" y="966322"/>
                  <a:pt x="4063754" y="1896188"/>
                </a:cubicBezTo>
                <a:lnTo>
                  <a:pt x="4068929" y="1998682"/>
                </a:lnTo>
                <a:lnTo>
                  <a:pt x="4172542" y="2058778"/>
                </a:lnTo>
                <a:cubicBezTo>
                  <a:pt x="4226214" y="2097689"/>
                  <a:pt x="4172542" y="2136600"/>
                  <a:pt x="4172542" y="2136600"/>
                </a:cubicBezTo>
                <a:lnTo>
                  <a:pt x="4068982" y="2196665"/>
                </a:lnTo>
                <a:lnTo>
                  <a:pt x="4063754" y="2300206"/>
                </a:lnTo>
                <a:cubicBezTo>
                  <a:pt x="3969320" y="3230073"/>
                  <a:pt x="3230075" y="3969317"/>
                  <a:pt x="2300207" y="4063750"/>
                </a:cubicBezTo>
                <a:lnTo>
                  <a:pt x="2197718" y="4068925"/>
                </a:lnTo>
                <a:lnTo>
                  <a:pt x="2137619" y="4172543"/>
                </a:lnTo>
                <a:cubicBezTo>
                  <a:pt x="2098708" y="4226215"/>
                  <a:pt x="2059796" y="4172544"/>
                  <a:pt x="2059796" y="4172544"/>
                </a:cubicBezTo>
                <a:lnTo>
                  <a:pt x="1999729" y="4068978"/>
                </a:lnTo>
                <a:lnTo>
                  <a:pt x="1896188" y="4063750"/>
                </a:lnTo>
                <a:cubicBezTo>
                  <a:pt x="966320" y="3969317"/>
                  <a:pt x="227074" y="3230073"/>
                  <a:pt x="132641" y="2300206"/>
                </a:cubicBezTo>
                <a:lnTo>
                  <a:pt x="127412" y="2196665"/>
                </a:lnTo>
                <a:lnTo>
                  <a:pt x="23853" y="2136600"/>
                </a:lnTo>
                <a:cubicBezTo>
                  <a:pt x="23853" y="2136600"/>
                  <a:pt x="-29818" y="2097688"/>
                  <a:pt x="23853" y="2058777"/>
                </a:cubicBezTo>
                <a:lnTo>
                  <a:pt x="127465" y="1998683"/>
                </a:lnTo>
                <a:lnTo>
                  <a:pt x="132641" y="1896188"/>
                </a:lnTo>
                <a:cubicBezTo>
                  <a:pt x="227074" y="966322"/>
                  <a:pt x="966320" y="227078"/>
                  <a:pt x="1896188" y="132645"/>
                </a:cubicBezTo>
                <a:lnTo>
                  <a:pt x="1999731" y="127416"/>
                </a:lnTo>
                <a:lnTo>
                  <a:pt x="2059797" y="23854"/>
                </a:lnTo>
                <a:cubicBezTo>
                  <a:pt x="2059797" y="23854"/>
                  <a:pt x="2081685" y="-6336"/>
                  <a:pt x="2109044" y="121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4800" b="0" i="0" u="none" strike="noStrike" kern="1200" cap="none" spc="0" normalizeH="0" baseline="0" noProof="0">
              <a:ln w="6350">
                <a:noFill/>
              </a:ln>
              <a:solidFill>
                <a:srgbClr val="FFFFFF"/>
              </a:solidFill>
              <a:effectLst>
                <a:glow rad="63500">
                  <a:srgbClr val="FFFFFF">
                    <a:alpha val="5000"/>
                  </a:srgbClr>
                </a:glow>
                <a:outerShdw blurRad="279400" dist="203200" dir="8160000" algn="t" rotWithShape="0">
                  <a:prstClr val="black">
                    <a:alpha val="20000"/>
                  </a:prstClr>
                </a:outerShdw>
              </a:effectLst>
              <a:uLnTx/>
              <a:uFillTx/>
              <a:latin typeface="汉仪粗圆简"/>
              <a:ea typeface="汉仪粗圆简"/>
              <a:cs typeface="汉仪粗圆简" panose="02010600000101010101" charset="-122"/>
              <a:sym typeface="+mn-lt"/>
            </a:endParaRPr>
          </a:p>
        </p:txBody>
      </p:sp>
      <p:pic>
        <p:nvPicPr>
          <p:cNvPr id="2097165" name="图片 5" descr="A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209675" y="1985645"/>
            <a:ext cx="3362960" cy="3829050"/>
          </a:xfrm>
          <a:prstGeom prst="rect">
            <a:avLst/>
          </a:prstGeom>
        </p:spPr>
      </p:pic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grpSp>
        <p:nvGrpSpPr>
          <p:cNvPr id="39" name="组合 2"/>
          <p:cNvGrpSpPr/>
          <p:nvPr userDrawn="1">
            <p:custDataLst>
              <p:tags r:id="rId1"/>
            </p:custDataLst>
          </p:nvPr>
        </p:nvGrpSpPr>
        <p:grpSpPr>
          <a:xfrm>
            <a:off x="0" y="0"/>
            <a:ext cx="12192000" cy="6867525"/>
            <a:chOff x="0" y="-9525"/>
            <a:chExt cx="12192000" cy="6867525"/>
          </a:xfrm>
        </p:grpSpPr>
        <p:sp>
          <p:nvSpPr>
            <p:cNvPr id="1048698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0" y="-9525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n>
                  <a:noFill/>
                </a:ln>
                <a:solidFill>
                  <a:srgbClr val="4799FF"/>
                </a:solidFill>
                <a:cs typeface="汉仪粗圆简" panose="02010600000101010101" charset="-122"/>
              </a:endParaRPr>
            </a:p>
          </p:txBody>
        </p:sp>
        <p:pic>
          <p:nvPicPr>
            <p:cNvPr id="2097167" name="图片 11" descr="花瓣元素白格子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alphaModFix amt="5000"/>
            </a:blip>
            <a:stretch>
              <a:fillRect/>
            </a:stretch>
          </p:blipFill>
          <p:spPr>
            <a:xfrm rot="5400000">
              <a:off x="2662238" y="-2671445"/>
              <a:ext cx="6867525" cy="12191365"/>
            </a:xfrm>
            <a:custGeom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3620" h="6426">
                  <a:moveTo>
                    <a:pt x="0" y="0"/>
                  </a:moveTo>
                  <a:lnTo>
                    <a:pt x="3620" y="0"/>
                  </a:lnTo>
                  <a:lnTo>
                    <a:pt x="3620" y="6426"/>
                  </a:lnTo>
                  <a:lnTo>
                    <a:pt x="0" y="6426"/>
                  </a:lnTo>
                  <a:lnTo>
                    <a:pt x="0" y="0"/>
                  </a:lnTo>
                  <a:close/>
                </a:path>
              </a:pathLst>
            </a:custGeom>
            <a:noFill/>
          </p:spPr>
        </p:pic>
      </p:grpSp>
      <p:sp>
        <p:nvSpPr>
          <p:cNvPr id="1048700" name="圆角矩形 32"/>
          <p:cNvSpPr/>
          <p:nvPr>
            <p:custDataLst>
              <p:tags r:id="rId5"/>
            </p:custDataLst>
          </p:nvPr>
        </p:nvSpPr>
        <p:spPr>
          <a:xfrm>
            <a:off x="5719445" y="3941445"/>
            <a:ext cx="5658485" cy="15240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rgbClr val="FE7962"/>
              </a:solidFill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2" name="任意多边形: 形状 12"/>
          <p:cNvSpPr/>
          <p:nvPr>
            <p:custDataLst>
              <p:tags r:id="rId6"/>
            </p:custDataLst>
          </p:nvPr>
        </p:nvSpPr>
        <p:spPr>
          <a:xfrm>
            <a:off x="0" y="-9525"/>
            <a:ext cx="3809240" cy="3592195"/>
          </a:xfrm>
          <a:custGeom>
            <a:gdLst>
              <a:gd name="connsiteX0" fmla="*/ 2613398 w 3809240"/>
              <a:gd name="connsiteY0" fmla="*/ 0 h 3592195"/>
              <a:gd name="connsiteX1" fmla="*/ 3689993 w 3809240"/>
              <a:gd name="connsiteY1" fmla="*/ 0 h 3592195"/>
              <a:gd name="connsiteX2" fmla="*/ 3754327 w 3809240"/>
              <a:gd name="connsiteY2" fmla="*/ 256953 h 3592195"/>
              <a:gd name="connsiteX3" fmla="*/ 3809240 w 3809240"/>
              <a:gd name="connsiteY3" fmla="*/ 816378 h 3592195"/>
              <a:gd name="connsiteX4" fmla="*/ 1106335 w 3809240"/>
              <a:gd name="connsiteY4" fmla="*/ 3592195 h 3592195"/>
              <a:gd name="connsiteX5" fmla="*/ 54242 w 3809240"/>
              <a:gd name="connsiteY5" fmla="*/ 3374058 h 3592195"/>
              <a:gd name="connsiteX6" fmla="*/ 0 w 3809240"/>
              <a:gd name="connsiteY6" fmla="*/ 3347223 h 3592195"/>
              <a:gd name="connsiteX7" fmla="*/ 0 w 3809240"/>
              <a:gd name="connsiteY7" fmla="*/ 2146292 h 3592195"/>
              <a:gd name="connsiteX8" fmla="*/ 22206 w 3809240"/>
              <a:gd name="connsiteY8" fmla="*/ 2167018 h 3592195"/>
              <a:gd name="connsiteX9" fmla="*/ 1106335 w 3809240"/>
              <a:gd name="connsiteY9" fmla="*/ 2566709 h 3592195"/>
              <a:gd name="connsiteX10" fmla="*/ 2810692 w 3809240"/>
              <a:gd name="connsiteY10" fmla="*/ 816377 h 3592195"/>
              <a:gd name="connsiteX11" fmla="*/ 2676755 w 3809240"/>
              <a:gd name="connsiteY11" fmla="*/ 135069 h 35921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09240" h="3592195">
                <a:moveTo>
                  <a:pt x="2613398" y="0"/>
                </a:moveTo>
                <a:lnTo>
                  <a:pt x="3689993" y="0"/>
                </a:lnTo>
                <a:lnTo>
                  <a:pt x="3754327" y="256953"/>
                </a:lnTo>
                <a:cubicBezTo>
                  <a:pt x="3790332" y="437652"/>
                  <a:pt x="3809240" y="624747"/>
                  <a:pt x="3809240" y="816378"/>
                </a:cubicBezTo>
                <a:cubicBezTo>
                  <a:pt x="3809240" y="2349420"/>
                  <a:pt x="2599108" y="3592195"/>
                  <a:pt x="1106335" y="3592195"/>
                </a:cubicBezTo>
                <a:cubicBezTo>
                  <a:pt x="733142" y="3592195"/>
                  <a:pt x="377613" y="3514522"/>
                  <a:pt x="54242" y="3374058"/>
                </a:cubicBezTo>
                <a:lnTo>
                  <a:pt x="0" y="3347223"/>
                </a:lnTo>
                <a:lnTo>
                  <a:pt x="0" y="2146292"/>
                </a:lnTo>
                <a:lnTo>
                  <a:pt x="22206" y="2167018"/>
                </a:lnTo>
                <a:cubicBezTo>
                  <a:pt x="316819" y="2416713"/>
                  <a:pt x="694521" y="2566709"/>
                  <a:pt x="1106335" y="2566709"/>
                </a:cubicBezTo>
                <a:cubicBezTo>
                  <a:pt x="2047625" y="2566709"/>
                  <a:pt x="2810692" y="1783058"/>
                  <a:pt x="2810692" y="816377"/>
                </a:cubicBezTo>
                <a:cubicBezTo>
                  <a:pt x="2810692" y="574706"/>
                  <a:pt x="2763000" y="344475"/>
                  <a:pt x="2676755" y="135069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04" name="椭圆 20"/>
          <p:cNvSpPr/>
          <p:nvPr>
            <p:custDataLst>
              <p:tags r:id="rId7"/>
            </p:custDataLst>
          </p:nvPr>
        </p:nvSpPr>
        <p:spPr>
          <a:xfrm>
            <a:off x="1055370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6" name="椭圆 21"/>
          <p:cNvSpPr/>
          <p:nvPr>
            <p:custDataLst>
              <p:tags r:id="rId8"/>
            </p:custDataLst>
          </p:nvPr>
        </p:nvSpPr>
        <p:spPr>
          <a:xfrm>
            <a:off x="1080262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9"/>
            </p:custDataLst>
          </p:nvPr>
        </p:nvSpPr>
        <p:spPr>
          <a:xfrm>
            <a:off x="1105154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pic>
        <p:nvPicPr>
          <p:cNvPr id="2097169" name="图片 33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lum contrast="12000"/>
          </a:blip>
          <a:stretch>
            <a:fillRect/>
          </a:stretch>
        </p:blipFill>
        <p:spPr>
          <a:xfrm>
            <a:off x="968375" y="4810760"/>
            <a:ext cx="1236345" cy="673100"/>
          </a:xfrm>
          <a:prstGeom prst="rect">
            <a:avLst/>
          </a:prstGeom>
        </p:spPr>
      </p:pic>
      <p:pic>
        <p:nvPicPr>
          <p:cNvPr id="2097171" name="图片 15" descr="0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310640" y="945515"/>
            <a:ext cx="4047490" cy="5276215"/>
          </a:xfrm>
          <a:prstGeom prst="rect">
            <a:avLst/>
          </a:prstGeom>
        </p:spPr>
      </p:pic>
      <p:sp>
        <p:nvSpPr>
          <p:cNvPr id="1048710" name="节编号"/>
          <p:cNvSpPr txBox="1">
            <a:spLocks noGrp="1"/>
          </p:cNvSpPr>
          <p:nvPr>
            <p:ph type="body" idx="2" hasCustomPrompt="1"/>
            <p:custDataLst>
              <p:tags r:id="rId14"/>
            </p:custDataLst>
          </p:nvPr>
        </p:nvSpPr>
        <p:spPr>
          <a:xfrm>
            <a:off x="5358130" y="2305366"/>
            <a:ext cx="6038478" cy="768351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300" normalizeH="0" baseline="0" noProof="1">
                <a:ln>
                  <a:solidFill>
                    <a:schemeClr val="bg1"/>
                  </a:solidFill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12" name="标题"/>
          <p:cNvSpPr txBox="1">
            <a:spLocks noGrp="1"/>
          </p:cNvSpPr>
          <p:nvPr>
            <p:ph type="title" idx="1" hasCustomPrompt="1"/>
            <p:custDataLst>
              <p:tags r:id="rId15"/>
            </p:custDataLst>
          </p:nvPr>
        </p:nvSpPr>
        <p:spPr>
          <a:xfrm>
            <a:off x="5358130" y="3256280"/>
            <a:ext cx="6038478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任意多边形: 形状 7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73" name="图片 12" descr="05" hidden="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20000"/>
          </a:blip>
          <a:stretch>
            <a:fillRect/>
          </a:stretch>
        </p:blipFill>
        <p:spPr>
          <a:xfrm flipH="1">
            <a:off x="8723086" y="2423904"/>
            <a:ext cx="3279859" cy="4275548"/>
          </a:xfrm>
          <a:prstGeom prst="rect">
            <a:avLst/>
          </a:prstGeom>
        </p:spPr>
      </p:pic>
      <p:pic>
        <p:nvPicPr>
          <p:cNvPr id="2097175" name="图片 11" hidden="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lum contrast="12000"/>
          </a:blip>
          <a:stretch>
            <a:fillRect/>
          </a:stretch>
        </p:blipFill>
        <p:spPr>
          <a:xfrm flipH="1">
            <a:off x="0" y="0"/>
            <a:ext cx="796290" cy="950595"/>
          </a:xfrm>
          <a:prstGeom prst="rect">
            <a:avLst/>
          </a:prstGeom>
        </p:spPr>
      </p:pic>
      <p:sp>
        <p:nvSpPr>
          <p:cNvPr id="1048722" name="圆角矩形 24"/>
          <p:cNvSpPr/>
          <p:nvPr>
            <p:custDataLst>
              <p:tags r:id="rId6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pic>
        <p:nvPicPr>
          <p:cNvPr id="2097177" name="图片 9" descr="VCG41N1446807744" hidden="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alphaModFix amt="13000"/>
            <a:lum contrast="18000"/>
          </a:blip>
          <a:stretch>
            <a:fillRect/>
          </a:stretch>
        </p:blipFill>
        <p:spPr>
          <a:xfrm flipH="1">
            <a:off x="8268970" y="78994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4" name="正文"/>
          <p:cNvSpPr txBox="1"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54755" y="156279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2"/>
            <p:custDataLst>
              <p:tags r:id="rId10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6" descr="VCG41N1446807744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7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: 形状 8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1" name="图片 11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36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3" name="图片 15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5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6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7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正文"/>
          <p:cNvSpPr txBox="1">
            <a:spLocks noGrp="1"/>
          </p:cNvSpPr>
          <p:nvPr>
            <p:ph idx="2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5" name="图片 6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7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7" name="图片 7" descr="VCG41N14468077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82" name="任意多边形: 形状 1"/>
          <p:cNvSpPr/>
          <p:nvPr>
            <p:custDataLst>
              <p:tags r:id="rId3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9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9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91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80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副标题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93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816" name="任意多边形: 形状 10"/>
          <p:cNvSpPr/>
          <p:nvPr>
            <p:custDataLst>
              <p:tags r:id="rId4"/>
            </p:custDataLst>
          </p:nvPr>
        </p:nvSpPr>
        <p:spPr>
          <a:xfrm>
            <a:off x="0" y="2064478"/>
            <a:ext cx="4848860" cy="4793522"/>
          </a:xfrm>
          <a:custGeom>
            <a:gdLst>
              <a:gd name="connsiteX0" fmla="*/ 1507547 w 4848860"/>
              <a:gd name="connsiteY0" fmla="*/ 0 h 4793522"/>
              <a:gd name="connsiteX1" fmla="*/ 4848860 w 4848860"/>
              <a:gd name="connsiteY1" fmla="*/ 3431447 h 4793522"/>
              <a:gd name="connsiteX2" fmla="*/ 4586283 w 4848860"/>
              <a:gd name="connsiteY2" fmla="*/ 4767121 h 4793522"/>
              <a:gd name="connsiteX3" fmla="*/ 4573899 w 4848860"/>
              <a:gd name="connsiteY3" fmla="*/ 4793522 h 4793522"/>
              <a:gd name="connsiteX4" fmla="*/ 3143734 w 4848860"/>
              <a:gd name="connsiteY4" fmla="*/ 4793522 h 4793522"/>
              <a:gd name="connsiteX5" fmla="*/ 3254633 w 4848860"/>
              <a:gd name="connsiteY5" fmla="*/ 4641218 h 4793522"/>
              <a:gd name="connsiteX6" fmla="*/ 3614461 w 4848860"/>
              <a:gd name="connsiteY6" fmla="*/ 3431446 h 4793522"/>
              <a:gd name="connsiteX7" fmla="*/ 1507547 w 4848860"/>
              <a:gd name="connsiteY7" fmla="*/ 1267697 h 4793522"/>
              <a:gd name="connsiteX8" fmla="*/ 17733 w 4848860"/>
              <a:gd name="connsiteY8" fmla="*/ 1901444 h 4793522"/>
              <a:gd name="connsiteX9" fmla="*/ 0 w 4848860"/>
              <a:gd name="connsiteY9" fmla="*/ 1921482 h 4793522"/>
              <a:gd name="connsiteX10" fmla="*/ 0 w 4848860"/>
              <a:gd name="connsiteY10" fmla="*/ 372046 h 4793522"/>
              <a:gd name="connsiteX11" fmla="*/ 206957 w 4848860"/>
              <a:gd name="connsiteY11" fmla="*/ 269660 h 4793522"/>
              <a:gd name="connsiteX12" fmla="*/ 1507547 w 4848860"/>
              <a:gd name="connsiteY12" fmla="*/ 0 h 47935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848860" h="4793522">
                <a:moveTo>
                  <a:pt x="1507547" y="0"/>
                </a:moveTo>
                <a:cubicBezTo>
                  <a:pt x="3352904" y="0"/>
                  <a:pt x="4848860" y="1536311"/>
                  <a:pt x="4848860" y="3431447"/>
                </a:cubicBezTo>
                <a:cubicBezTo>
                  <a:pt x="4848860" y="3905231"/>
                  <a:pt x="4755363" y="4356588"/>
                  <a:pt x="4586283" y="4767121"/>
                </a:cubicBezTo>
                <a:lnTo>
                  <a:pt x="4573899" y="4793522"/>
                </a:lnTo>
                <a:lnTo>
                  <a:pt x="3143734" y="4793522"/>
                </a:lnTo>
                <a:lnTo>
                  <a:pt x="3254633" y="4641218"/>
                </a:lnTo>
                <a:cubicBezTo>
                  <a:pt x="3481810" y="4295882"/>
                  <a:pt x="3614461" y="3879573"/>
                  <a:pt x="3614461" y="3431446"/>
                </a:cubicBezTo>
                <a:cubicBezTo>
                  <a:pt x="3614461" y="2236440"/>
                  <a:pt x="2671163" y="1267697"/>
                  <a:pt x="1507547" y="1267697"/>
                </a:cubicBezTo>
                <a:cubicBezTo>
                  <a:pt x="925739" y="1267697"/>
                  <a:pt x="399010" y="1509883"/>
                  <a:pt x="17733" y="1901444"/>
                </a:cubicBezTo>
                <a:lnTo>
                  <a:pt x="0" y="1921482"/>
                </a:lnTo>
                <a:lnTo>
                  <a:pt x="0" y="372046"/>
                </a:lnTo>
                <a:lnTo>
                  <a:pt x="206957" y="269660"/>
                </a:lnTo>
                <a:cubicBezTo>
                  <a:pt x="606706" y="96020"/>
                  <a:pt x="1046208" y="0"/>
                  <a:pt x="1507547" y="0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95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95350" y="1156970"/>
            <a:ext cx="4286885" cy="4338955"/>
          </a:xfrm>
          <a:prstGeom prst="rect">
            <a:avLst/>
          </a:prstGeom>
        </p:spPr>
      </p:pic>
      <p:pic>
        <p:nvPicPr>
          <p:cNvPr id="2097197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 flipH="1">
            <a:off x="3971290" y="4939030"/>
            <a:ext cx="1906905" cy="1037590"/>
          </a:xfrm>
          <a:prstGeom prst="rect">
            <a:avLst/>
          </a:prstGeom>
        </p:spPr>
      </p:pic>
      <p:sp>
        <p:nvSpPr>
          <p:cNvPr id="1048818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5552440" y="1620520"/>
            <a:ext cx="5935345" cy="228917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0" name="署名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9223375" y="415544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3.xml" /><Relationship Id="rId13" Type="http://schemas.openxmlformats.org/officeDocument/2006/relationships/image" Target="../media/image9.png" /><Relationship Id="rId14" Type="http://schemas.openxmlformats.org/officeDocument/2006/relationships/tags" Target="../tags/tag104.xml" /><Relationship Id="rId15" Type="http://schemas.openxmlformats.org/officeDocument/2006/relationships/tags" Target="../tags/tag105.xml" /><Relationship Id="rId16" Type="http://schemas.openxmlformats.org/officeDocument/2006/relationships/tags" Target="../tags/tag106.xml" /><Relationship Id="rId17" Type="http://schemas.openxmlformats.org/officeDocument/2006/relationships/tags" Target="../tags/tag107.xml" /><Relationship Id="rId18" Type="http://schemas.openxmlformats.org/officeDocument/2006/relationships/tags" Target="../tags/tag108.xml" /><Relationship Id="rId19" Type="http://schemas.openxmlformats.org/officeDocument/2006/relationships/tags" Target="../tags/tag1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0.xml" /><Relationship Id="rId21" Type="http://schemas.openxmlformats.org/officeDocument/2006/relationships/tags" Target="../tags/tag111.xml" /><Relationship Id="rId22" Type="http://schemas.openxmlformats.org/officeDocument/2006/relationships/tags" Target="../tags/tag1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1"/>
          <p:cNvSpPr/>
          <p:nvPr>
            <p:custDataLst>
              <p:tags r:id="rId12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pic>
        <p:nvPicPr>
          <p:cNvPr id="2097153" name="图片 6" descr="VCG41N1446807744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656" name="圆角矩形 24"/>
          <p:cNvSpPr/>
          <p:nvPr>
            <p:custDataLst>
              <p:tags r:id="rId15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2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21"/>
            <p:custDataLst>
              <p:tags r:id="rId19"/>
            </p:custDataLst>
          </p:nvPr>
        </p:nvSpPr>
        <p:spPr>
          <a:xfrm>
            <a:off x="654415" y="1461796"/>
            <a:ext cx="10699385" cy="471516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654415" y="365126"/>
            <a:ext cx="10699385" cy="95982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2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929" r:id="rId2"/>
    <p:sldLayoutId id="2147483930" r:id="rId3"/>
    <p:sldLayoutId id="2147483931" r:id="rId4"/>
    <p:sldLayoutId id="2147483932" r:id="rId5"/>
    <p:sldLayoutId id="2147483933" r:id="rId6"/>
    <p:sldLayoutId id="2147483934" r:id="rId7"/>
    <p:sldLayoutId id="2147483935" r:id="rId8"/>
    <p:sldLayoutId id="2147483936" r:id="rId9"/>
    <p:sldLayoutId id="2147483937" r:id="rId10"/>
    <p:sldLayoutId id="214748393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j-ea"/>
          <a:ea typeface="+mj-ea"/>
          <a:cs typeface="汉仪粗圆简" panose="02010600000101010101" charset="-122"/>
          <a:sym typeface="汉仪粗圆简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粗圆简" panose="02010600000101010101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18" Type="http://schemas.openxmlformats.org/officeDocument/2006/relationships/tags" Target="../tags/tag148.xml" /><Relationship Id="rId19" Type="http://schemas.openxmlformats.org/officeDocument/2006/relationships/tags" Target="../tags/tag149.xml" /><Relationship Id="rId2" Type="http://schemas.openxmlformats.org/officeDocument/2006/relationships/tags" Target="../tags/tag132.xml" /><Relationship Id="rId20" Type="http://schemas.openxmlformats.org/officeDocument/2006/relationships/tags" Target="../tags/tag150.xml" /><Relationship Id="rId21" Type="http://schemas.openxmlformats.org/officeDocument/2006/relationships/tags" Target="../tags/tag151.xml" /><Relationship Id="rId22" Type="http://schemas.openxmlformats.org/officeDocument/2006/relationships/tags" Target="../tags/tag152.xml" /><Relationship Id="rId23" Type="http://schemas.openxmlformats.org/officeDocument/2006/relationships/tags" Target="../tags/tag153.xml" /><Relationship Id="rId24" Type="http://schemas.openxmlformats.org/officeDocument/2006/relationships/tags" Target="../tags/tag154.xml" /><Relationship Id="rId25" Type="http://schemas.openxmlformats.org/officeDocument/2006/relationships/tags" Target="../tags/tag155.xml" /><Relationship Id="rId26" Type="http://schemas.openxmlformats.org/officeDocument/2006/relationships/tags" Target="../tags/tag156.xml" /><Relationship Id="rId27" Type="http://schemas.openxmlformats.org/officeDocument/2006/relationships/tags" Target="../tags/tag157.xml" /><Relationship Id="rId28" Type="http://schemas.openxmlformats.org/officeDocument/2006/relationships/tags" Target="../tags/tag158.xml" /><Relationship Id="rId29" Type="http://schemas.openxmlformats.org/officeDocument/2006/relationships/tags" Target="../tags/tag159.xml" /><Relationship Id="rId3" Type="http://schemas.openxmlformats.org/officeDocument/2006/relationships/tags" Target="../tags/tag133.xml" /><Relationship Id="rId30" Type="http://schemas.openxmlformats.org/officeDocument/2006/relationships/tags" Target="../tags/tag160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14" Type="http://schemas.openxmlformats.org/officeDocument/2006/relationships/tags" Target="../tags/tag173.xml" /><Relationship Id="rId15" Type="http://schemas.openxmlformats.org/officeDocument/2006/relationships/tags" Target="../tags/tag174.xml" /><Relationship Id="rId16" Type="http://schemas.openxmlformats.org/officeDocument/2006/relationships/tags" Target="../tags/tag175.xml" /><Relationship Id="rId17" Type="http://schemas.openxmlformats.org/officeDocument/2006/relationships/tags" Target="../tags/tag176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14" Type="http://schemas.openxmlformats.org/officeDocument/2006/relationships/tags" Target="../tags/tag228.xml" /><Relationship Id="rId15" Type="http://schemas.openxmlformats.org/officeDocument/2006/relationships/tags" Target="../tags/tag229.xml" /><Relationship Id="rId16" Type="http://schemas.openxmlformats.org/officeDocument/2006/relationships/tags" Target="../tags/tag230.xml" /><Relationship Id="rId17" Type="http://schemas.openxmlformats.org/officeDocument/2006/relationships/tags" Target="../tags/tag231.xml" /><Relationship Id="rId18" Type="http://schemas.openxmlformats.org/officeDocument/2006/relationships/tags" Target="../tags/tag232.xml" /><Relationship Id="rId19" Type="http://schemas.openxmlformats.org/officeDocument/2006/relationships/tags" Target="../tags/tag233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54.xml" /><Relationship Id="rId11" Type="http://schemas.openxmlformats.org/officeDocument/2006/relationships/tags" Target="../tags/tag255.xml" /><Relationship Id="rId12" Type="http://schemas.openxmlformats.org/officeDocument/2006/relationships/tags" Target="../tags/tag256.xml" /><Relationship Id="rId13" Type="http://schemas.openxmlformats.org/officeDocument/2006/relationships/tags" Target="../tags/tag257.xml" /><Relationship Id="rId14" Type="http://schemas.openxmlformats.org/officeDocument/2006/relationships/tags" Target="../tags/tag258.xml" /><Relationship Id="rId15" Type="http://schemas.openxmlformats.org/officeDocument/2006/relationships/tags" Target="../tags/tag259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60.xml" /><Relationship Id="rId3" Type="http://schemas.openxmlformats.org/officeDocument/2006/relationships/tags" Target="../tags/tag261.xml" /><Relationship Id="rId4" Type="http://schemas.openxmlformats.org/officeDocument/2006/relationships/tags" Target="../tags/tag26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71.xml" /><Relationship Id="rId11" Type="http://schemas.openxmlformats.org/officeDocument/2006/relationships/tags" Target="../tags/tag272.xml" /><Relationship Id="rId12" Type="http://schemas.openxmlformats.org/officeDocument/2006/relationships/tags" Target="../tags/tag273.xml" /><Relationship Id="rId13" Type="http://schemas.openxmlformats.org/officeDocument/2006/relationships/tags" Target="../tags/tag274.xml" /><Relationship Id="rId14" Type="http://schemas.openxmlformats.org/officeDocument/2006/relationships/tags" Target="../tags/tag275.xml" /><Relationship Id="rId15" Type="http://schemas.openxmlformats.org/officeDocument/2006/relationships/tags" Target="../tags/tag276.xml" /><Relationship Id="rId16" Type="http://schemas.openxmlformats.org/officeDocument/2006/relationships/tags" Target="../tags/tag277.xml" /><Relationship Id="rId17" Type="http://schemas.openxmlformats.org/officeDocument/2006/relationships/tags" Target="../tags/tag278.xml" /><Relationship Id="rId18" Type="http://schemas.openxmlformats.org/officeDocument/2006/relationships/tags" Target="../tags/tag279.xml" /><Relationship Id="rId19" Type="http://schemas.openxmlformats.org/officeDocument/2006/relationships/tags" Target="../tags/tag280.xml" /><Relationship Id="rId2" Type="http://schemas.openxmlformats.org/officeDocument/2006/relationships/tags" Target="../tags/tag263.xml" /><Relationship Id="rId20" Type="http://schemas.openxmlformats.org/officeDocument/2006/relationships/tags" Target="../tags/tag281.xml" /><Relationship Id="rId21" Type="http://schemas.openxmlformats.org/officeDocument/2006/relationships/tags" Target="../tags/tag282.xml" /><Relationship Id="rId22" Type="http://schemas.openxmlformats.org/officeDocument/2006/relationships/tags" Target="../tags/tag283.xml" /><Relationship Id="rId23" Type="http://schemas.openxmlformats.org/officeDocument/2006/relationships/tags" Target="../tags/tag284.xml" /><Relationship Id="rId24" Type="http://schemas.openxmlformats.org/officeDocument/2006/relationships/tags" Target="../tags/tag285.xml" /><Relationship Id="rId25" Type="http://schemas.openxmlformats.org/officeDocument/2006/relationships/tags" Target="../tags/tag286.xml" /><Relationship Id="rId26" Type="http://schemas.openxmlformats.org/officeDocument/2006/relationships/tags" Target="../tags/tag287.xml" /><Relationship Id="rId27" Type="http://schemas.openxmlformats.org/officeDocument/2006/relationships/tags" Target="../tags/tag288.xml" /><Relationship Id="rId28" Type="http://schemas.openxmlformats.org/officeDocument/2006/relationships/tags" Target="../tags/tag289.xml" /><Relationship Id="rId29" Type="http://schemas.openxmlformats.org/officeDocument/2006/relationships/tags" Target="../tags/tag290.xml" /><Relationship Id="rId3" Type="http://schemas.openxmlformats.org/officeDocument/2006/relationships/tags" Target="../tags/tag264.xml" /><Relationship Id="rId30" Type="http://schemas.openxmlformats.org/officeDocument/2006/relationships/tags" Target="../tags/tag291.xml" /><Relationship Id="rId4" Type="http://schemas.openxmlformats.org/officeDocument/2006/relationships/tags" Target="../tags/tag265.xml" /><Relationship Id="rId5" Type="http://schemas.openxmlformats.org/officeDocument/2006/relationships/tags" Target="../tags/tag266.xml" /><Relationship Id="rId6" Type="http://schemas.openxmlformats.org/officeDocument/2006/relationships/tags" Target="../tags/tag267.xml" /><Relationship Id="rId7" Type="http://schemas.openxmlformats.org/officeDocument/2006/relationships/tags" Target="../tags/tag268.xml" /><Relationship Id="rId8" Type="http://schemas.openxmlformats.org/officeDocument/2006/relationships/tags" Target="../tags/tag269.xml" /><Relationship Id="rId9" Type="http://schemas.openxmlformats.org/officeDocument/2006/relationships/tags" Target="../tags/tag27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04114516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3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Dmax常用材质调节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59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2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6" name="序号"/>
          <p:cNvSpPr txBox="1"/>
          <p:nvPr>
            <p:custDataLst>
              <p:tags r:id="rId3"/>
            </p:custDataLst>
          </p:nvPr>
        </p:nvSpPr>
        <p:spPr>
          <a:xfrm>
            <a:off x="511111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One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48" name="标题"/>
          <p:cNvSpPr txBox="1"/>
          <p:nvPr>
            <p:custDataLst>
              <p:tags r:id="rId4"/>
            </p:custDataLst>
          </p:nvPr>
        </p:nvSpPr>
        <p:spPr>
          <a:xfrm>
            <a:off x="511111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Dmax材质基础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0" name="序号"/>
          <p:cNvSpPr txBox="1"/>
          <p:nvPr>
            <p:custDataLst>
              <p:tags r:id="rId5"/>
            </p:custDataLst>
          </p:nvPr>
        </p:nvSpPr>
        <p:spPr>
          <a:xfrm>
            <a:off x="855408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Two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52" name="标题"/>
          <p:cNvSpPr txBox="1"/>
          <p:nvPr>
            <p:custDataLst>
              <p:tags r:id="rId6"/>
            </p:custDataLst>
          </p:nvPr>
        </p:nvSpPr>
        <p:spPr>
          <a:xfrm>
            <a:off x="855408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常用材质类型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4" name="序号"/>
          <p:cNvSpPr txBox="1"/>
          <p:nvPr>
            <p:custDataLst>
              <p:tags r:id="rId7"/>
            </p:custDataLst>
          </p:nvPr>
        </p:nvSpPr>
        <p:spPr>
          <a:xfrm>
            <a:off x="511111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Three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8"/>
            </p:custDataLst>
          </p:nvPr>
        </p:nvSpPr>
        <p:spPr>
          <a:xfrm>
            <a:off x="511111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材质调节技巧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8" name="序号"/>
          <p:cNvSpPr txBox="1"/>
          <p:nvPr>
            <p:custDataLst>
              <p:tags r:id="rId9"/>
            </p:custDataLst>
          </p:nvPr>
        </p:nvSpPr>
        <p:spPr>
          <a:xfrm>
            <a:off x="855408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Four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0" name="标题"/>
          <p:cNvSpPr txBox="1"/>
          <p:nvPr>
            <p:custDataLst>
              <p:tags r:id="rId10"/>
            </p:custDataLst>
          </p:nvPr>
        </p:nvSpPr>
        <p:spPr>
          <a:xfrm>
            <a:off x="855408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实例应用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62" name="序号"/>
          <p:cNvSpPr txBox="1"/>
          <p:nvPr>
            <p:custDataLst>
              <p:tags r:id="rId11"/>
            </p:custDataLst>
          </p:nvPr>
        </p:nvSpPr>
        <p:spPr>
          <a:xfrm>
            <a:off x="514032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Five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4" name="标题"/>
          <p:cNvSpPr txBox="1"/>
          <p:nvPr>
            <p:custDataLst>
              <p:tags r:id="rId12"/>
            </p:custDataLst>
          </p:nvPr>
        </p:nvSpPr>
        <p:spPr>
          <a:xfrm>
            <a:off x="514032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常见问题与解决方案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</p:spTree>
    <p:custDataLst>
      <p:tags r:id="rId1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0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Dmax材质基础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材质类型</a:t>
            </a:r>
            <a:endParaRPr lang="zh-CN" altLang="en-US"/>
          </a:p>
        </p:txBody>
      </p:sp>
      <p:sp>
        <p:nvSpPr>
          <p:cNvPr id="1048972" name="椭圆 262"/>
          <p:cNvSpPr/>
          <p:nvPr>
            <p:custDataLst>
              <p:tags r:id="rId2"/>
            </p:custDataLst>
          </p:nvPr>
        </p:nvSpPr>
        <p:spPr>
          <a:xfrm>
            <a:off x="2460516" y="419466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4" name="椭圆 263"/>
          <p:cNvSpPr/>
          <p:nvPr>
            <p:custDataLst>
              <p:tags r:id="rId3"/>
            </p:custDataLst>
          </p:nvPr>
        </p:nvSpPr>
        <p:spPr>
          <a:xfrm>
            <a:off x="3312747" y="427504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6" name="椭圆 264"/>
          <p:cNvSpPr/>
          <p:nvPr>
            <p:custDataLst>
              <p:tags r:id="rId4"/>
            </p:custDataLst>
          </p:nvPr>
        </p:nvSpPr>
        <p:spPr>
          <a:xfrm>
            <a:off x="4110733" y="451163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8" name="椭圆 265"/>
          <p:cNvSpPr/>
          <p:nvPr>
            <p:custDataLst>
              <p:tags r:id="rId5"/>
            </p:custDataLst>
          </p:nvPr>
        </p:nvSpPr>
        <p:spPr>
          <a:xfrm>
            <a:off x="4785197" y="471161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0" name="椭圆 266"/>
          <p:cNvSpPr/>
          <p:nvPr>
            <p:custDataLst>
              <p:tags r:id="rId6"/>
            </p:custDataLst>
          </p:nvPr>
        </p:nvSpPr>
        <p:spPr>
          <a:xfrm>
            <a:off x="5476654" y="491618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16042" y="484167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2" name="椭圆 268"/>
          <p:cNvSpPr/>
          <p:nvPr>
            <p:custDataLst>
              <p:tags r:id="rId8"/>
            </p:custDataLst>
          </p:nvPr>
        </p:nvSpPr>
        <p:spPr>
          <a:xfrm flipV="1">
            <a:off x="2824544" y="465541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4" name="椭圆 269"/>
          <p:cNvSpPr/>
          <p:nvPr>
            <p:custDataLst>
              <p:tags r:id="rId9"/>
            </p:custDataLst>
          </p:nvPr>
        </p:nvSpPr>
        <p:spPr>
          <a:xfrm flipV="1">
            <a:off x="2866372" y="469789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6" name="椭圆 270"/>
          <p:cNvSpPr/>
          <p:nvPr>
            <p:custDataLst>
              <p:tags r:id="rId10"/>
            </p:custDataLst>
          </p:nvPr>
        </p:nvSpPr>
        <p:spPr>
          <a:xfrm flipV="1">
            <a:off x="7833359" y="3841089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86297" y="395611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8" name="椭圆 272"/>
          <p:cNvSpPr/>
          <p:nvPr>
            <p:custDataLst>
              <p:tags r:id="rId12"/>
            </p:custDataLst>
          </p:nvPr>
        </p:nvSpPr>
        <p:spPr>
          <a:xfrm flipV="1">
            <a:off x="4056488" y="371560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49286" y="413518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77194" y="382279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0" name="椭圆 275"/>
          <p:cNvSpPr/>
          <p:nvPr>
            <p:custDataLst>
              <p:tags r:id="rId15"/>
            </p:custDataLst>
          </p:nvPr>
        </p:nvSpPr>
        <p:spPr>
          <a:xfrm flipV="1">
            <a:off x="7085697" y="363652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2" name="椭圆 276"/>
          <p:cNvSpPr/>
          <p:nvPr>
            <p:custDataLst>
              <p:tags r:id="rId16"/>
            </p:custDataLst>
          </p:nvPr>
        </p:nvSpPr>
        <p:spPr>
          <a:xfrm flipV="1">
            <a:off x="7127524" y="367900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4" name="椭圆 277"/>
          <p:cNvSpPr/>
          <p:nvPr>
            <p:custDataLst>
              <p:tags r:id="rId17"/>
            </p:custDataLst>
          </p:nvPr>
        </p:nvSpPr>
        <p:spPr>
          <a:xfrm flipV="1">
            <a:off x="3804871" y="449725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57809" y="461228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6" name="椭圆 279"/>
          <p:cNvSpPr/>
          <p:nvPr>
            <p:custDataLst>
              <p:tags r:id="rId19"/>
            </p:custDataLst>
          </p:nvPr>
        </p:nvSpPr>
        <p:spPr>
          <a:xfrm flipV="1">
            <a:off x="8575793" y="473318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06503" y="5025977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8" name="椭圆 281"/>
          <p:cNvSpPr/>
          <p:nvPr>
            <p:custDataLst>
              <p:tags r:id="rId21"/>
            </p:custDataLst>
          </p:nvPr>
        </p:nvSpPr>
        <p:spPr>
          <a:xfrm flipV="1">
            <a:off x="4995641" y="504493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6414" y="542399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0" name="图形 15"/>
          <p:cNvSpPr/>
          <p:nvPr>
            <p:custDataLst>
              <p:tags r:id="rId23"/>
            </p:custDataLst>
          </p:nvPr>
        </p:nvSpPr>
        <p:spPr>
          <a:xfrm>
            <a:off x="5062957" y="511486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2" name="图形 19"/>
          <p:cNvSpPr/>
          <p:nvPr>
            <p:custDataLst>
              <p:tags r:id="rId24"/>
            </p:custDataLst>
          </p:nvPr>
        </p:nvSpPr>
        <p:spPr>
          <a:xfrm>
            <a:off x="8643763" y="480703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4" name="图形 27"/>
          <p:cNvSpPr/>
          <p:nvPr>
            <p:custDataLst>
              <p:tags r:id="rId25"/>
            </p:custDataLst>
          </p:nvPr>
        </p:nvSpPr>
        <p:spPr>
          <a:xfrm>
            <a:off x="4159749" y="383978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6" name="任意多边形: 形状 286"/>
          <p:cNvSpPr/>
          <p:nvPr>
            <p:custDataLst>
              <p:tags r:id="rId26"/>
            </p:custDataLst>
          </p:nvPr>
        </p:nvSpPr>
        <p:spPr>
          <a:xfrm>
            <a:off x="5467505" y="378880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8" name="正文"/>
          <p:cNvSpPr txBox="1"/>
          <p:nvPr>
            <p:custDataLst>
              <p:tags r:id="rId27"/>
            </p:custDataLst>
          </p:nvPr>
        </p:nvSpPr>
        <p:spPr>
          <a:xfrm>
            <a:off x="654755" y="386135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漫反射材质：模拟物体对光的反射特性，通常用于表现物体的表面颜色和纹理。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正文"/>
          <p:cNvSpPr txBox="1"/>
          <p:nvPr>
            <p:custDataLst>
              <p:tags r:id="rId28"/>
            </p:custDataLst>
          </p:nvPr>
        </p:nvSpPr>
        <p:spPr>
          <a:xfrm>
            <a:off x="9465930" y="386135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反射材质：模拟金属、镜子等物体的反射特性，可以反射周围的景物。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正文"/>
          <p:cNvSpPr txBox="1"/>
          <p:nvPr>
            <p:custDataLst>
              <p:tags r:id="rId29"/>
            </p:custDataLst>
          </p:nvPr>
        </p:nvSpPr>
        <p:spPr>
          <a:xfrm>
            <a:off x="7109878" y="173796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折射材质：模拟透明物体，如水、水晶等，可以改变光线的传播方向。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正文"/>
          <p:cNvSpPr txBox="1"/>
          <p:nvPr>
            <p:custDataLst>
              <p:tags r:id="rId30"/>
            </p:custDataLst>
          </p:nvPr>
        </p:nvSpPr>
        <p:spPr>
          <a:xfrm>
            <a:off x="3010806" y="173796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半透明材质：模拟半透明物体，如玻璃、塑料等，可以让光线穿透并显示背景。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7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材质属性</a:t>
            </a:r>
            <a:endParaRPr lang="zh-CN" altLang="en-US"/>
          </a:p>
        </p:txBody>
      </p:sp>
      <p:sp>
        <p:nvSpPr>
          <p:cNvPr id="1049062" name="对角圆角矩形 15"/>
          <p:cNvSpPr/>
          <p:nvPr>
            <p:custDataLst>
              <p:tags r:id="rId2"/>
            </p:custDataLst>
          </p:nvPr>
        </p:nvSpPr>
        <p:spPr>
          <a:xfrm>
            <a:off x="1545934" y="426620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对角圆角矩形 16"/>
          <p:cNvSpPr/>
          <p:nvPr>
            <p:custDataLst>
              <p:tags r:id="rId3"/>
            </p:custDataLst>
          </p:nvPr>
        </p:nvSpPr>
        <p:spPr>
          <a:xfrm>
            <a:off x="1545934" y="412558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直角三角形 17"/>
          <p:cNvSpPr/>
          <p:nvPr>
            <p:custDataLst>
              <p:tags r:id="rId4"/>
            </p:custDataLst>
          </p:nvPr>
        </p:nvSpPr>
        <p:spPr>
          <a:xfrm>
            <a:off x="2105195" y="412623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文本框 27"/>
          <p:cNvSpPr txBox="1"/>
          <p:nvPr>
            <p:custDataLst>
              <p:tags r:id="rId5"/>
            </p:custDataLst>
          </p:nvPr>
        </p:nvSpPr>
        <p:spPr>
          <a:xfrm>
            <a:off x="2141318" y="427717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光照：描述材质对光线的反射和折射特性。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对角圆角矩形 52"/>
          <p:cNvSpPr/>
          <p:nvPr>
            <p:custDataLst>
              <p:tags r:id="rId6"/>
            </p:custDataLst>
          </p:nvPr>
        </p:nvSpPr>
        <p:spPr>
          <a:xfrm>
            <a:off x="1545934" y="170405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对角圆角矩形 53"/>
          <p:cNvSpPr/>
          <p:nvPr>
            <p:custDataLst>
              <p:tags r:id="rId7"/>
            </p:custDataLst>
          </p:nvPr>
        </p:nvSpPr>
        <p:spPr>
          <a:xfrm>
            <a:off x="1545934" y="156279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直角三角形 54"/>
          <p:cNvSpPr/>
          <p:nvPr>
            <p:custDataLst>
              <p:tags r:id="rId8"/>
            </p:custDataLst>
          </p:nvPr>
        </p:nvSpPr>
        <p:spPr>
          <a:xfrm>
            <a:off x="2105195" y="156343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文本框 56"/>
          <p:cNvSpPr txBox="1"/>
          <p:nvPr>
            <p:custDataLst>
              <p:tags r:id="rId9"/>
            </p:custDataLst>
          </p:nvPr>
        </p:nvSpPr>
        <p:spPr>
          <a:xfrm>
            <a:off x="2141318" y="17072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颜色：描述材质的基本颜色属性。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对角圆角矩形 5"/>
          <p:cNvSpPr/>
          <p:nvPr>
            <p:custDataLst>
              <p:tags r:id="rId10"/>
            </p:custDataLst>
          </p:nvPr>
        </p:nvSpPr>
        <p:spPr>
          <a:xfrm>
            <a:off x="1545934" y="2985131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对角圆角矩形 6"/>
          <p:cNvSpPr/>
          <p:nvPr>
            <p:custDataLst>
              <p:tags r:id="rId11"/>
            </p:custDataLst>
          </p:nvPr>
        </p:nvSpPr>
        <p:spPr>
          <a:xfrm>
            <a:off x="1545934" y="284386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直角三角形 7"/>
          <p:cNvSpPr/>
          <p:nvPr>
            <p:custDataLst>
              <p:tags r:id="rId12"/>
            </p:custDataLst>
          </p:nvPr>
        </p:nvSpPr>
        <p:spPr>
          <a:xfrm>
            <a:off x="2105195" y="284515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文本框 8"/>
          <p:cNvSpPr txBox="1"/>
          <p:nvPr>
            <p:custDataLst>
              <p:tags r:id="rId13"/>
            </p:custDataLst>
          </p:nvPr>
        </p:nvSpPr>
        <p:spPr>
          <a:xfrm>
            <a:off x="2141318" y="299609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纹理：描述材质表面的纹理细节。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对角圆角矩形 9"/>
          <p:cNvSpPr/>
          <p:nvPr>
            <p:custDataLst>
              <p:tags r:id="rId14"/>
            </p:custDataLst>
          </p:nvPr>
        </p:nvSpPr>
        <p:spPr>
          <a:xfrm>
            <a:off x="1545934" y="554792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8" name="对角圆角矩形 10"/>
          <p:cNvSpPr/>
          <p:nvPr>
            <p:custDataLst>
              <p:tags r:id="rId15"/>
            </p:custDataLst>
          </p:nvPr>
        </p:nvSpPr>
        <p:spPr>
          <a:xfrm>
            <a:off x="1545934" y="540666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直角三角形 11"/>
          <p:cNvSpPr/>
          <p:nvPr>
            <p:custDataLst>
              <p:tags r:id="rId16"/>
            </p:custDataLst>
          </p:nvPr>
        </p:nvSpPr>
        <p:spPr>
          <a:xfrm>
            <a:off x="2105195" y="540730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文本框 12"/>
          <p:cNvSpPr txBox="1"/>
          <p:nvPr>
            <p:custDataLst>
              <p:tags r:id="rId17"/>
            </p:custDataLst>
          </p:nvPr>
        </p:nvSpPr>
        <p:spPr>
          <a:xfrm>
            <a:off x="2141318" y="555824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透明度：描述材质的透明程度。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5" name=""/>
        <p:cNvGrpSpPr/>
        <p:nvPr/>
      </p:nvGrpSpPr>
      <p:grpSpPr>
        <a:xfrm>
          <a:off x="0" y="0"/>
          <a:ext cx="0" cy="0"/>
        </a:xfrm>
      </p:grpSpPr>
      <p:sp>
        <p:nvSpPr>
          <p:cNvPr id="104913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贴图与纹理</a:t>
            </a:r>
            <a:endParaRPr lang="zh-CN" altLang="en-US"/>
          </a:p>
        </p:txBody>
      </p:sp>
      <p:sp>
        <p:nvSpPr>
          <p:cNvPr id="104914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68926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414497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贴图的作用：为模型添加纹理和细节，增强真实感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矩形 42"/>
          <p:cNvSpPr/>
          <p:nvPr>
            <p:custDataLst>
              <p:tags r:id="rId4"/>
            </p:custDataLst>
          </p:nvPr>
        </p:nvSpPr>
        <p:spPr>
          <a:xfrm>
            <a:off x="1546031" y="291636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57058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901980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纹理类型：颜色、凹凸、法线等不同类型的纹理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矩形 43"/>
          <p:cNvSpPr/>
          <p:nvPr>
            <p:custDataLst>
              <p:tags r:id="rId7"/>
            </p:custDataLst>
          </p:nvPr>
        </p:nvSpPr>
        <p:spPr>
          <a:xfrm>
            <a:off x="4034162" y="291636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44541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90112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贴图的运用方式：将纹理图片映射到模型表面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矩形 44"/>
          <p:cNvSpPr/>
          <p:nvPr>
            <p:custDataLst>
              <p:tags r:id="rId10"/>
            </p:custDataLst>
          </p:nvPr>
        </p:nvSpPr>
        <p:spPr>
          <a:xfrm>
            <a:off x="6520998" y="291636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32025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77596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纹理调整技巧：通过调整纹理坐标、缩放、旋转等参数实现更精细的调节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矩形 45"/>
          <p:cNvSpPr/>
          <p:nvPr>
            <p:custDataLst>
              <p:tags r:id="rId13"/>
            </p:custDataLst>
          </p:nvPr>
        </p:nvSpPr>
        <p:spPr>
          <a:xfrm>
            <a:off x="9009130" y="291636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3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材质编辑器</a:t>
            </a:r>
            <a:endParaRPr lang="zh-CN" altLang="en-US"/>
          </a:p>
        </p:txBody>
      </p:sp>
      <p:sp>
        <p:nvSpPr>
          <p:cNvPr id="1049210" name="圆角矩形 26"/>
          <p:cNvSpPr/>
          <p:nvPr>
            <p:custDataLst>
              <p:tags r:id="rId2"/>
            </p:custDataLst>
          </p:nvPr>
        </p:nvSpPr>
        <p:spPr>
          <a:xfrm>
            <a:off x="654755" y="194163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12" name="圆角矩形 28"/>
          <p:cNvSpPr/>
          <p:nvPr>
            <p:custDataLst>
              <p:tags r:id="rId3"/>
            </p:custDataLst>
          </p:nvPr>
        </p:nvSpPr>
        <p:spPr>
          <a:xfrm>
            <a:off x="657296" y="194163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14" name="文本框 31"/>
          <p:cNvSpPr txBox="1"/>
          <p:nvPr>
            <p:custDataLst>
              <p:tags r:id="rId4"/>
            </p:custDataLst>
          </p:nvPr>
        </p:nvSpPr>
        <p:spPr>
          <a:xfrm>
            <a:off x="809734" y="236274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材质编辑器是Dmax中用于创建和编辑材质的工具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圆角矩形 29"/>
          <p:cNvSpPr/>
          <p:nvPr>
            <p:custDataLst>
              <p:tags r:id="rId5"/>
            </p:custDataLst>
          </p:nvPr>
        </p:nvSpPr>
        <p:spPr>
          <a:xfrm>
            <a:off x="3446915" y="194163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18" name="圆角矩形 32"/>
          <p:cNvSpPr/>
          <p:nvPr>
            <p:custDataLst>
              <p:tags r:id="rId6"/>
            </p:custDataLst>
          </p:nvPr>
        </p:nvSpPr>
        <p:spPr>
          <a:xfrm>
            <a:off x="3449456" y="194163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20" name="文本框 34"/>
          <p:cNvSpPr txBox="1"/>
          <p:nvPr>
            <p:custDataLst>
              <p:tags r:id="rId7"/>
            </p:custDataLst>
          </p:nvPr>
        </p:nvSpPr>
        <p:spPr>
          <a:xfrm>
            <a:off x="3604435" y="236274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材质编辑器包括材质球、材质属性、材质预览等功能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圆角矩形 3"/>
          <p:cNvSpPr/>
          <p:nvPr>
            <p:custDataLst>
              <p:tags r:id="rId8"/>
            </p:custDataLst>
          </p:nvPr>
        </p:nvSpPr>
        <p:spPr>
          <a:xfrm>
            <a:off x="6239075" y="194163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24" name="圆角矩形 4"/>
          <p:cNvSpPr/>
          <p:nvPr>
            <p:custDataLst>
              <p:tags r:id="rId9"/>
            </p:custDataLst>
          </p:nvPr>
        </p:nvSpPr>
        <p:spPr>
          <a:xfrm>
            <a:off x="6241616" y="194163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26" name="文本框 5"/>
          <p:cNvSpPr txBox="1"/>
          <p:nvPr>
            <p:custDataLst>
              <p:tags r:id="rId10"/>
            </p:custDataLst>
          </p:nvPr>
        </p:nvSpPr>
        <p:spPr>
          <a:xfrm>
            <a:off x="6395959" y="236274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材质球用于显示和选择材质，材质属性用于设置材质的参数，材质预览用于查看材质的效果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圆角矩形 8"/>
          <p:cNvSpPr/>
          <p:nvPr>
            <p:custDataLst>
              <p:tags r:id="rId11"/>
            </p:custDataLst>
          </p:nvPr>
        </p:nvSpPr>
        <p:spPr>
          <a:xfrm>
            <a:off x="9031235" y="194163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30" name="圆角矩形 9"/>
          <p:cNvSpPr/>
          <p:nvPr>
            <p:custDataLst>
              <p:tags r:id="rId12"/>
            </p:custDataLst>
          </p:nvPr>
        </p:nvSpPr>
        <p:spPr>
          <a:xfrm>
            <a:off x="9033776" y="194163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32" name="文本框 10"/>
          <p:cNvSpPr txBox="1"/>
          <p:nvPr>
            <p:custDataLst>
              <p:tags r:id="rId13"/>
            </p:custDataLst>
          </p:nvPr>
        </p:nvSpPr>
        <p:spPr>
          <a:xfrm>
            <a:off x="9188119" y="236274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材质编辑器支持多种材质类型，如漫反射材质、反射材质、折射材质等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11" name=""/>
        <p:cNvGrpSpPr/>
        <p:nvPr/>
      </p:nvGrpSpPr>
      <p:grpSpPr>
        <a:xfrm>
          <a:off x="0" y="0"/>
          <a:ext cx="0" cy="0"/>
        </a:xfrm>
      </p:grpSpPr>
      <p:sp>
        <p:nvSpPr>
          <p:cNvPr id="1049278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28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常用材质类型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金属材质</a:t>
            </a:r>
            <a:endParaRPr lang="zh-CN" altLang="en-US"/>
          </a:p>
        </p:txBody>
      </p:sp>
      <p:sp>
        <p:nvSpPr>
          <p:cNvPr id="1049344" name="矩形 5"/>
          <p:cNvSpPr/>
          <p:nvPr>
            <p:custDataLst>
              <p:tags r:id="rId2"/>
            </p:custDataLst>
          </p:nvPr>
        </p:nvSpPr>
        <p:spPr>
          <a:xfrm>
            <a:off x="654755" y="263653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6" name="矩形 10"/>
          <p:cNvSpPr/>
          <p:nvPr>
            <p:custDataLst>
              <p:tags r:id="rId3"/>
            </p:custDataLst>
          </p:nvPr>
        </p:nvSpPr>
        <p:spPr>
          <a:xfrm>
            <a:off x="1009361" y="263079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8" name="TextBox 2"/>
          <p:cNvSpPr txBox="1"/>
          <p:nvPr>
            <p:custDataLst>
              <p:tags r:id="rId4"/>
            </p:custDataLst>
          </p:nvPr>
        </p:nvSpPr>
        <p:spPr>
          <a:xfrm>
            <a:off x="809736" y="320989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金属材质的特点：具有光泽、反射和折射等特性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50" name="矩形 6"/>
          <p:cNvSpPr/>
          <p:nvPr>
            <p:custDataLst>
              <p:tags r:id="rId5"/>
            </p:custDataLst>
          </p:nvPr>
        </p:nvSpPr>
        <p:spPr>
          <a:xfrm>
            <a:off x="3453339" y="263653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2" name="矩形 11"/>
          <p:cNvSpPr/>
          <p:nvPr>
            <p:custDataLst>
              <p:tags r:id="rId6"/>
            </p:custDataLst>
          </p:nvPr>
        </p:nvSpPr>
        <p:spPr>
          <a:xfrm>
            <a:off x="3827079" y="263079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4" name="TextBox 2"/>
          <p:cNvSpPr txBox="1"/>
          <p:nvPr>
            <p:custDataLst>
              <p:tags r:id="rId7"/>
            </p:custDataLst>
          </p:nvPr>
        </p:nvSpPr>
        <p:spPr>
          <a:xfrm>
            <a:off x="3607682" y="320989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金属材质的分类：包括铜、铁、铝、不锈钢等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56" name="矩形 33"/>
          <p:cNvSpPr/>
          <p:nvPr>
            <p:custDataLst>
              <p:tags r:id="rId8"/>
            </p:custDataLst>
          </p:nvPr>
        </p:nvSpPr>
        <p:spPr>
          <a:xfrm>
            <a:off x="6247459" y="263653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8" name="矩形 37"/>
          <p:cNvSpPr/>
          <p:nvPr>
            <p:custDataLst>
              <p:tags r:id="rId9"/>
            </p:custDataLst>
          </p:nvPr>
        </p:nvSpPr>
        <p:spPr>
          <a:xfrm>
            <a:off x="6602065" y="263079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0" name="TextBox 2"/>
          <p:cNvSpPr txBox="1"/>
          <p:nvPr>
            <p:custDataLst>
              <p:tags r:id="rId10"/>
            </p:custDataLst>
          </p:nvPr>
        </p:nvSpPr>
        <p:spPr>
          <a:xfrm>
            <a:off x="6402440" y="320989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金属材质的应用：广泛应用于建筑、工业、家居等领域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62" name="矩形 34"/>
          <p:cNvSpPr/>
          <p:nvPr>
            <p:custDataLst>
              <p:tags r:id="rId11"/>
            </p:custDataLst>
          </p:nvPr>
        </p:nvSpPr>
        <p:spPr>
          <a:xfrm>
            <a:off x="9035839" y="263653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4" name="矩形 38"/>
          <p:cNvSpPr/>
          <p:nvPr>
            <p:custDataLst>
              <p:tags r:id="rId12"/>
            </p:custDataLst>
          </p:nvPr>
        </p:nvSpPr>
        <p:spPr>
          <a:xfrm>
            <a:off x="9409579" y="263079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6" name="TextBox 2"/>
          <p:cNvSpPr txBox="1"/>
          <p:nvPr>
            <p:custDataLst>
              <p:tags r:id="rId13"/>
            </p:custDataLst>
          </p:nvPr>
        </p:nvSpPr>
        <p:spPr>
          <a:xfrm>
            <a:off x="9190820" y="320989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金属材质的调节技巧：通过调整反射、折射、光泽等参数来达到理想的效果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玻璃材质</a:t>
            </a:r>
            <a:endParaRPr lang="zh-CN" altLang="en-US"/>
          </a:p>
        </p:txBody>
      </p:sp>
      <p:sp>
        <p:nvSpPr>
          <p:cNvPr id="1049414" name="任意多边形 20"/>
          <p:cNvSpPr/>
          <p:nvPr>
            <p:custDataLst>
              <p:tags r:id="rId2"/>
            </p:custDataLst>
          </p:nvPr>
        </p:nvSpPr>
        <p:spPr>
          <a:xfrm rot="2700000">
            <a:off x="900567" y="172275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54755" y="333582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透明材质：具有透明、半透明、不透明等不同透明度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矩形 42"/>
          <p:cNvSpPr/>
          <p:nvPr>
            <p:custDataLst>
              <p:tags r:id="rId4"/>
            </p:custDataLst>
          </p:nvPr>
        </p:nvSpPr>
        <p:spPr>
          <a:xfrm>
            <a:off x="692964" y="2984933"/>
            <a:ext cx="1607418" cy="11383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0" name="任意多边形 18"/>
          <p:cNvSpPr/>
          <p:nvPr>
            <p:custDataLst>
              <p:tags r:id="rId5"/>
            </p:custDataLst>
          </p:nvPr>
        </p:nvSpPr>
        <p:spPr>
          <a:xfrm rot="5400000">
            <a:off x="2758804" y="172275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511718" y="333582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反射材质：具有反射、折射等光学特性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矩形 43"/>
          <p:cNvSpPr/>
          <p:nvPr>
            <p:custDataLst>
              <p:tags r:id="rId7"/>
            </p:custDataLst>
          </p:nvPr>
        </p:nvSpPr>
        <p:spPr>
          <a:xfrm>
            <a:off x="2549927" y="2984933"/>
            <a:ext cx="1607418" cy="11383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615130" y="172275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68681" y="333582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纹理材质：具有各种纹理，如磨砂、花纹等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矩形 44"/>
          <p:cNvSpPr/>
          <p:nvPr>
            <p:custDataLst>
              <p:tags r:id="rId10"/>
            </p:custDataLst>
          </p:nvPr>
        </p:nvSpPr>
        <p:spPr>
          <a:xfrm>
            <a:off x="4406890" y="2984933"/>
            <a:ext cx="1607418" cy="11383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72093" y="172275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225644" y="333582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颜色材质：具有各种颜色，如透明、白色、黑色等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矩形 45"/>
          <p:cNvSpPr/>
          <p:nvPr>
            <p:custDataLst>
              <p:tags r:id="rId13"/>
            </p:custDataLst>
          </p:nvPr>
        </p:nvSpPr>
        <p:spPr>
          <a:xfrm>
            <a:off x="6264490" y="2984933"/>
            <a:ext cx="1607418" cy="11383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8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330966" y="172275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0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83244" y="333582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特殊材质：具有特殊光学特性，如玻璃纤维、玻璃珠等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矩形 46"/>
          <p:cNvSpPr/>
          <p:nvPr>
            <p:custDataLst>
              <p:tags r:id="rId16"/>
            </p:custDataLst>
          </p:nvPr>
        </p:nvSpPr>
        <p:spPr>
          <a:xfrm>
            <a:off x="8121453" y="2984933"/>
            <a:ext cx="1607418" cy="113830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4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86656" y="172275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6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940207" y="333582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混合材质：将多种材质混合使用，如透明+反射+纹理等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矩形 47"/>
          <p:cNvSpPr/>
          <p:nvPr>
            <p:custDataLst>
              <p:tags r:id="rId19"/>
            </p:custDataLst>
          </p:nvPr>
        </p:nvSpPr>
        <p:spPr>
          <a:xfrm>
            <a:off x="9979053" y="2984933"/>
            <a:ext cx="1607418" cy="113830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49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塑料材质</a:t>
            </a:r>
            <a:endParaRPr lang="zh-CN" altLang="en-US"/>
          </a:p>
        </p:txBody>
      </p:sp>
      <p:sp>
        <p:nvSpPr>
          <p:cNvPr id="1049496" name="矩形 3"/>
          <p:cNvSpPr/>
          <p:nvPr>
            <p:custDataLst>
              <p:tags r:id="rId2"/>
            </p:custDataLst>
          </p:nvPr>
        </p:nvSpPr>
        <p:spPr>
          <a:xfrm>
            <a:off x="1658241" y="156279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8" name="矩形 13"/>
          <p:cNvSpPr/>
          <p:nvPr>
            <p:custDataLst>
              <p:tags r:id="rId3"/>
            </p:custDataLst>
          </p:nvPr>
        </p:nvSpPr>
        <p:spPr>
          <a:xfrm>
            <a:off x="1130005" y="156279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文本框 4"/>
          <p:cNvSpPr txBox="1"/>
          <p:nvPr>
            <p:custDataLst>
              <p:tags r:id="rId4"/>
            </p:custDataLst>
          </p:nvPr>
        </p:nvSpPr>
        <p:spPr>
          <a:xfrm>
            <a:off x="1929977" y="165294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塑料材质的特点：轻便、耐用、易于加工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矩形 39"/>
          <p:cNvSpPr/>
          <p:nvPr>
            <p:custDataLst>
              <p:tags r:id="rId5"/>
            </p:custDataLst>
          </p:nvPr>
        </p:nvSpPr>
        <p:spPr>
          <a:xfrm>
            <a:off x="1658241" y="280147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4" name="矩形 5"/>
          <p:cNvSpPr/>
          <p:nvPr>
            <p:custDataLst>
              <p:tags r:id="rId6"/>
            </p:custDataLst>
          </p:nvPr>
        </p:nvSpPr>
        <p:spPr>
          <a:xfrm>
            <a:off x="1130005" y="280147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6" name="文本框 41"/>
          <p:cNvSpPr txBox="1"/>
          <p:nvPr>
            <p:custDataLst>
              <p:tags r:id="rId7"/>
            </p:custDataLst>
          </p:nvPr>
        </p:nvSpPr>
        <p:spPr>
          <a:xfrm>
            <a:off x="1929977" y="289163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塑料材质的分类：ABS、PVC、PE、PP等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矩形 12"/>
          <p:cNvSpPr/>
          <p:nvPr>
            <p:custDataLst>
              <p:tags r:id="rId8"/>
            </p:custDataLst>
          </p:nvPr>
        </p:nvSpPr>
        <p:spPr>
          <a:xfrm>
            <a:off x="1658241" y="404016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矩形 17"/>
          <p:cNvSpPr/>
          <p:nvPr>
            <p:custDataLst>
              <p:tags r:id="rId9"/>
            </p:custDataLst>
          </p:nvPr>
        </p:nvSpPr>
        <p:spPr>
          <a:xfrm>
            <a:off x="1130005" y="404016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2" name="文本框 19"/>
          <p:cNvSpPr txBox="1"/>
          <p:nvPr>
            <p:custDataLst>
              <p:tags r:id="rId10"/>
            </p:custDataLst>
          </p:nvPr>
        </p:nvSpPr>
        <p:spPr>
          <a:xfrm>
            <a:off x="1929977" y="413032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塑料材质的应用：家具、家电、汽车、建筑等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4" name="矩形 49"/>
          <p:cNvSpPr/>
          <p:nvPr>
            <p:custDataLst>
              <p:tags r:id="rId11"/>
            </p:custDataLst>
          </p:nvPr>
        </p:nvSpPr>
        <p:spPr>
          <a:xfrm>
            <a:off x="1658241" y="527821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矩形 26"/>
          <p:cNvSpPr/>
          <p:nvPr>
            <p:custDataLst>
              <p:tags r:id="rId12"/>
            </p:custDataLst>
          </p:nvPr>
        </p:nvSpPr>
        <p:spPr>
          <a:xfrm>
            <a:off x="1130005" y="527821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8" name="文本框 27"/>
          <p:cNvSpPr txBox="1"/>
          <p:nvPr>
            <p:custDataLst>
              <p:tags r:id="rId13"/>
            </p:custDataLst>
          </p:nvPr>
        </p:nvSpPr>
        <p:spPr>
          <a:xfrm>
            <a:off x="1929977" y="536837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塑料材质的调节技巧：调整颜色、光泽度、透明度等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56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陶瓷材质</a:t>
            </a:r>
            <a:endParaRPr lang="zh-CN" altLang="en-US"/>
          </a:p>
        </p:txBody>
      </p:sp>
      <p:sp>
        <p:nvSpPr>
          <p:cNvPr id="1049566" name="弧形 58"/>
          <p:cNvSpPr/>
          <p:nvPr>
            <p:custDataLst>
              <p:tags r:id="rId2"/>
            </p:custDataLst>
          </p:nvPr>
        </p:nvSpPr>
        <p:spPr>
          <a:xfrm>
            <a:off x="8154077" y="220745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8" name="弧形 57"/>
          <p:cNvSpPr/>
          <p:nvPr>
            <p:custDataLst>
              <p:tags r:id="rId3"/>
            </p:custDataLst>
          </p:nvPr>
        </p:nvSpPr>
        <p:spPr>
          <a:xfrm>
            <a:off x="654755" y="220745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0" name="椭圆 22"/>
          <p:cNvSpPr/>
          <p:nvPr>
            <p:custDataLst>
              <p:tags r:id="rId4"/>
            </p:custDataLst>
          </p:nvPr>
        </p:nvSpPr>
        <p:spPr>
          <a:xfrm>
            <a:off x="8495254" y="248301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椭圆 23"/>
          <p:cNvSpPr/>
          <p:nvPr>
            <p:custDataLst>
              <p:tags r:id="rId5"/>
            </p:custDataLst>
          </p:nvPr>
        </p:nvSpPr>
        <p:spPr>
          <a:xfrm>
            <a:off x="8881421" y="254112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4" name="正文"/>
          <p:cNvSpPr txBox="1"/>
          <p:nvPr>
            <p:custDataLst>
              <p:tags r:id="rId6"/>
            </p:custDataLst>
          </p:nvPr>
        </p:nvSpPr>
        <p:spPr>
          <a:xfrm>
            <a:off x="8947969" y="332564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注意事项：避免过度调节，保持自然效果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76" name="椭圆 24"/>
          <p:cNvSpPr/>
          <p:nvPr>
            <p:custDataLst>
              <p:tags r:id="rId7"/>
            </p:custDataLst>
          </p:nvPr>
        </p:nvSpPr>
        <p:spPr>
          <a:xfrm>
            <a:off x="6062965" y="248301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椭圆 25"/>
          <p:cNvSpPr/>
          <p:nvPr>
            <p:custDataLst>
              <p:tags r:id="rId8"/>
            </p:custDataLst>
          </p:nvPr>
        </p:nvSpPr>
        <p:spPr>
          <a:xfrm>
            <a:off x="6448195" y="254112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0" name="正文"/>
          <p:cNvSpPr txBox="1"/>
          <p:nvPr>
            <p:custDataLst>
              <p:tags r:id="rId9"/>
            </p:custDataLst>
          </p:nvPr>
        </p:nvSpPr>
        <p:spPr>
          <a:xfrm>
            <a:off x="6515680" y="332564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调节方法：调整光泽度、反射率、粗糙度等参数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2" name="椭圆 7"/>
          <p:cNvSpPr/>
          <p:nvPr>
            <p:custDataLst>
              <p:tags r:id="rId10"/>
            </p:custDataLst>
          </p:nvPr>
        </p:nvSpPr>
        <p:spPr>
          <a:xfrm>
            <a:off x="3630677" y="248301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椭圆 9"/>
          <p:cNvSpPr/>
          <p:nvPr>
            <p:custDataLst>
              <p:tags r:id="rId11"/>
            </p:custDataLst>
          </p:nvPr>
        </p:nvSpPr>
        <p:spPr>
          <a:xfrm>
            <a:off x="4015906" y="254112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正文"/>
          <p:cNvSpPr txBox="1"/>
          <p:nvPr>
            <p:custDataLst>
              <p:tags r:id="rId12"/>
            </p:custDataLst>
          </p:nvPr>
        </p:nvSpPr>
        <p:spPr>
          <a:xfrm>
            <a:off x="4083392" y="332564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应用：建筑、家居、工艺品等领域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88" name="椭圆 5"/>
          <p:cNvSpPr/>
          <p:nvPr>
            <p:custDataLst>
              <p:tags r:id="rId13"/>
            </p:custDataLst>
          </p:nvPr>
        </p:nvSpPr>
        <p:spPr>
          <a:xfrm>
            <a:off x="921885" y="248301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椭圆 4"/>
          <p:cNvSpPr/>
          <p:nvPr>
            <p:custDataLst>
              <p:tags r:id="rId14"/>
            </p:custDataLst>
          </p:nvPr>
        </p:nvSpPr>
        <p:spPr>
          <a:xfrm>
            <a:off x="1307115" y="254112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2" name="正文"/>
          <p:cNvSpPr txBox="1"/>
          <p:nvPr>
            <p:custDataLst>
              <p:tags r:id="rId15"/>
            </p:custDataLst>
          </p:nvPr>
        </p:nvSpPr>
        <p:spPr>
          <a:xfrm>
            <a:off x="1374600" y="332564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特点：光滑、坚硬、耐磨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638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64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材质调节技巧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/>
        <p:cNvGrpSpPr/>
        <p:nvPr/>
      </p:nvGrpSpPr>
      <p:grpSpPr>
        <a:xfrm>
          <a:off x="0" y="0"/>
          <a:ext cx="0" cy="0"/>
        </a:xfrm>
      </p:grpSpPr>
      <p:sp>
        <p:nvSpPr>
          <p:cNvPr id="104970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反射与高光</a:t>
            </a:r>
            <a:endParaRPr lang="zh-CN" altLang="en-US"/>
          </a:p>
        </p:txBody>
      </p:sp>
      <p:sp>
        <p:nvSpPr>
          <p:cNvPr id="1049704" name="椭圆 262"/>
          <p:cNvSpPr/>
          <p:nvPr>
            <p:custDataLst>
              <p:tags r:id="rId2"/>
            </p:custDataLst>
          </p:nvPr>
        </p:nvSpPr>
        <p:spPr>
          <a:xfrm>
            <a:off x="2460516" y="419466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06" name="椭圆 263"/>
          <p:cNvSpPr/>
          <p:nvPr>
            <p:custDataLst>
              <p:tags r:id="rId3"/>
            </p:custDataLst>
          </p:nvPr>
        </p:nvSpPr>
        <p:spPr>
          <a:xfrm>
            <a:off x="3312747" y="427504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08" name="椭圆 264"/>
          <p:cNvSpPr/>
          <p:nvPr>
            <p:custDataLst>
              <p:tags r:id="rId4"/>
            </p:custDataLst>
          </p:nvPr>
        </p:nvSpPr>
        <p:spPr>
          <a:xfrm>
            <a:off x="4110733" y="451163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10" name="椭圆 265"/>
          <p:cNvSpPr/>
          <p:nvPr>
            <p:custDataLst>
              <p:tags r:id="rId5"/>
            </p:custDataLst>
          </p:nvPr>
        </p:nvSpPr>
        <p:spPr>
          <a:xfrm>
            <a:off x="4785197" y="471161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12" name="椭圆 266"/>
          <p:cNvSpPr/>
          <p:nvPr>
            <p:custDataLst>
              <p:tags r:id="rId6"/>
            </p:custDataLst>
          </p:nvPr>
        </p:nvSpPr>
        <p:spPr>
          <a:xfrm>
            <a:off x="5476654" y="491618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16042" y="484167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14" name="椭圆 268"/>
          <p:cNvSpPr/>
          <p:nvPr>
            <p:custDataLst>
              <p:tags r:id="rId8"/>
            </p:custDataLst>
          </p:nvPr>
        </p:nvSpPr>
        <p:spPr>
          <a:xfrm flipV="1">
            <a:off x="2824544" y="465541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16" name="椭圆 269"/>
          <p:cNvSpPr/>
          <p:nvPr>
            <p:custDataLst>
              <p:tags r:id="rId9"/>
            </p:custDataLst>
          </p:nvPr>
        </p:nvSpPr>
        <p:spPr>
          <a:xfrm flipV="1">
            <a:off x="2866372" y="469789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18" name="椭圆 270"/>
          <p:cNvSpPr/>
          <p:nvPr>
            <p:custDataLst>
              <p:tags r:id="rId10"/>
            </p:custDataLst>
          </p:nvPr>
        </p:nvSpPr>
        <p:spPr>
          <a:xfrm flipV="1">
            <a:off x="7833359" y="3841089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86297" y="395611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20" name="椭圆 272"/>
          <p:cNvSpPr/>
          <p:nvPr>
            <p:custDataLst>
              <p:tags r:id="rId12"/>
            </p:custDataLst>
          </p:nvPr>
        </p:nvSpPr>
        <p:spPr>
          <a:xfrm flipV="1">
            <a:off x="4056488" y="371560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49286" y="413518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77194" y="382279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22" name="椭圆 275"/>
          <p:cNvSpPr/>
          <p:nvPr>
            <p:custDataLst>
              <p:tags r:id="rId15"/>
            </p:custDataLst>
          </p:nvPr>
        </p:nvSpPr>
        <p:spPr>
          <a:xfrm flipV="1">
            <a:off x="7085697" y="363652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24" name="椭圆 276"/>
          <p:cNvSpPr/>
          <p:nvPr>
            <p:custDataLst>
              <p:tags r:id="rId16"/>
            </p:custDataLst>
          </p:nvPr>
        </p:nvSpPr>
        <p:spPr>
          <a:xfrm flipV="1">
            <a:off x="7127524" y="367900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26" name="椭圆 277"/>
          <p:cNvSpPr/>
          <p:nvPr>
            <p:custDataLst>
              <p:tags r:id="rId17"/>
            </p:custDataLst>
          </p:nvPr>
        </p:nvSpPr>
        <p:spPr>
          <a:xfrm flipV="1">
            <a:off x="3804871" y="449725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57809" y="461228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28" name="椭圆 279"/>
          <p:cNvSpPr/>
          <p:nvPr>
            <p:custDataLst>
              <p:tags r:id="rId19"/>
            </p:custDataLst>
          </p:nvPr>
        </p:nvSpPr>
        <p:spPr>
          <a:xfrm flipV="1">
            <a:off x="8575793" y="473318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06503" y="5025977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30" name="椭圆 281"/>
          <p:cNvSpPr/>
          <p:nvPr>
            <p:custDataLst>
              <p:tags r:id="rId21"/>
            </p:custDataLst>
          </p:nvPr>
        </p:nvSpPr>
        <p:spPr>
          <a:xfrm flipV="1">
            <a:off x="4995641" y="504493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6414" y="542399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32" name="图形 15"/>
          <p:cNvSpPr/>
          <p:nvPr>
            <p:custDataLst>
              <p:tags r:id="rId23"/>
            </p:custDataLst>
          </p:nvPr>
        </p:nvSpPr>
        <p:spPr>
          <a:xfrm>
            <a:off x="5062957" y="511486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34" name="图形 19"/>
          <p:cNvSpPr/>
          <p:nvPr>
            <p:custDataLst>
              <p:tags r:id="rId24"/>
            </p:custDataLst>
          </p:nvPr>
        </p:nvSpPr>
        <p:spPr>
          <a:xfrm>
            <a:off x="8643763" y="480703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36" name="图形 27"/>
          <p:cNvSpPr/>
          <p:nvPr>
            <p:custDataLst>
              <p:tags r:id="rId25"/>
            </p:custDataLst>
          </p:nvPr>
        </p:nvSpPr>
        <p:spPr>
          <a:xfrm>
            <a:off x="4159749" y="383978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38" name="任意多边形: 形状 286"/>
          <p:cNvSpPr/>
          <p:nvPr>
            <p:custDataLst>
              <p:tags r:id="rId26"/>
            </p:custDataLst>
          </p:nvPr>
        </p:nvSpPr>
        <p:spPr>
          <a:xfrm>
            <a:off x="5467505" y="378880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40" name="正文"/>
          <p:cNvSpPr txBox="1"/>
          <p:nvPr>
            <p:custDataLst>
              <p:tags r:id="rId27"/>
            </p:custDataLst>
          </p:nvPr>
        </p:nvSpPr>
        <p:spPr>
          <a:xfrm>
            <a:off x="654755" y="386135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反射：模拟物体表面的光泽和反射效果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2" name="正文"/>
          <p:cNvSpPr txBox="1"/>
          <p:nvPr>
            <p:custDataLst>
              <p:tags r:id="rId28"/>
            </p:custDataLst>
          </p:nvPr>
        </p:nvSpPr>
        <p:spPr>
          <a:xfrm>
            <a:off x="9465930" y="386135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注意事项：避免过度使用反射和高光，以免影响整体效果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4" name="正文"/>
          <p:cNvSpPr txBox="1"/>
          <p:nvPr>
            <p:custDataLst>
              <p:tags r:id="rId29"/>
            </p:custDataLst>
          </p:nvPr>
        </p:nvSpPr>
        <p:spPr>
          <a:xfrm>
            <a:off x="7109878" y="173796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调节技巧：根据实际情况调整反射和高光的强度和颜色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6" name="正文"/>
          <p:cNvSpPr txBox="1"/>
          <p:nvPr>
            <p:custDataLst>
              <p:tags r:id="rId30"/>
            </p:custDataLst>
          </p:nvPr>
        </p:nvSpPr>
        <p:spPr>
          <a:xfrm>
            <a:off x="3010806" y="173796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高光：模拟物体表面的高光和光泽效果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https://d.book118.com/477041145161006025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3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59.15&quot;,&quot;top&quot;:&quot;78.05&quot;,&quot;width&quot;:&quot;530.55&quot;,&quot;height&quot;:&quot;334.2&quot;}"/>
  <p:tag name="KSO_WM_SLIDE_ID" val="custom2023029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5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5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5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5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5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1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03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62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6">
      <a:dk1>
        <a:sysClr val="windowText" lastClr="000000"/>
      </a:dk1>
      <a:lt1>
        <a:sysClr val="window" lastClr="FFFFFF"/>
      </a:lt1>
      <a:dk2>
        <a:srgbClr val="005FD3"/>
      </a:dk2>
      <a:lt2>
        <a:srgbClr val="F6FAFF"/>
      </a:lt2>
      <a:accent1>
        <a:srgbClr val="4799FF"/>
      </a:accent1>
      <a:accent2>
        <a:srgbClr val="39C0FD"/>
      </a:accent2>
      <a:accent3>
        <a:srgbClr val="53D174"/>
      </a:accent3>
      <a:accent4>
        <a:srgbClr val="9FD739"/>
      </a:accent4>
      <a:accent5>
        <a:srgbClr val="FFD769"/>
      </a:accent5>
      <a:accent6>
        <a:srgbClr val="FE7962"/>
      </a:accent6>
      <a:hlink>
        <a:srgbClr val="0563C1"/>
      </a:hlink>
      <a:folHlink>
        <a:srgbClr val="954D72"/>
      </a:folHlink>
    </a:clrScheme>
    <a:fontScheme name="自定义 58">
      <a:majorFont>
        <a:latin typeface="汉仪粗圆简"/>
        <a:ea typeface="汉仪粗圆简"/>
        <a:cs typeface="Arial"/>
      </a:majorFont>
      <a:minorFont>
        <a:latin typeface="汉仪粗圆简"/>
        <a:ea typeface="汉仪粗圆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汉仪粗圆简</vt:lpstr>
      <vt:lpstr>Wingdings</vt:lpstr>
      <vt:lpstr>江城圆体 700W</vt:lpstr>
      <vt:lpstr>Calibri Light</vt:lpstr>
      <vt:lpstr>微软雅黑</vt:lpstr>
      <vt:lpstr>Office Theme</vt:lpstr>
      <vt:lpstr>Dmax常用材质调节</vt:lpstr>
      <vt:lpstr>目录</vt:lpstr>
      <vt:lpstr>Dmax材质基础</vt:lpstr>
      <vt:lpstr>材质类型</vt:lpstr>
      <vt:lpstr>材质属性</vt:lpstr>
      <vt:lpstr>贴图与纹理</vt:lpstr>
      <vt:lpstr>材质编辑器</vt:lpstr>
      <vt:lpstr>常用材质类型</vt:lpstr>
      <vt:lpstr>金属材质</vt:lpstr>
      <vt:lpstr>玻璃材质</vt:lpstr>
      <vt:lpstr>塑料材质</vt:lpstr>
      <vt:lpstr>陶瓷材质</vt:lpstr>
      <vt:lpstr>材质调节技巧</vt:lpstr>
      <vt:lpstr>反射与高光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2024-08-30T17:00:37.666</cp:lastPrinted>
  <dcterms:created xsi:type="dcterms:W3CDTF">2024-08-30T09:00:37Z</dcterms:created>
  <dcterms:modified xsi:type="dcterms:W3CDTF">2024-08-30T09:00:40Z</dcterms:modified>
</cp:coreProperties>
</file>