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F3987-4665-40A2-8972-97A3D3E9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F7653-0143-4F96-9145-9C9A026F6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CE983-193E-4A9E-B1D3-9501F07DE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B7A00-C6EC-4595-9B62-FEFD475C2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82E19-06DF-4953-830E-1087F65EC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433FD-896B-4FEF-9BE4-7912356C9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4DE79-3F4A-4BC6-A36A-EDB75054F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FBAF2-F910-4B61-9AA1-341D06FF2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27A20-0068-4A74-B0AF-2C6F758A6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77D18-05CB-4986-AF52-DC0F2C86E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B2204-9C25-4453-8B93-84750B635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41153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社区健康教育与健康促进基本理论及技巧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社区健康教育与健康促进实践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社区健康教育是指通过有计划、有组织、有系统的教育活动，使社区居民自愿采纳有利于健康的行为和生活方式，消除或减少影响健康的危险因素，从而预防疾病、促进健康、提高生活质量。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通过传播健康知识，提高居民健康意识和自我保健能力，促进个人、家庭和社区的健康水平提升。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社区健康教育是公共卫生体系的重要组成部分，对于提高居民健康素养、预防疾病、促进健康具有重要意义。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通过社区健康教育，可以培养居民的健康生活方式，降低医疗成本，提高生活质量，同时也有助于构建和谐社会。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政府对社区健康教育的重视程度不断提高，投入力度逐渐加大。各级卫生行政部门和社区卫生服务机构纷纷开展健康教育活动，取得了一定的成效。但仍存在教育资源不足、教育内容不够丰富、教育方式不够灵活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社区健康教育起步较早，发展相对成熟。许多国家将健康教育纳入国民教育体系，注重从小培养公民的健康意识和技能。同时，国外社区健康教育注重与公共卫生、医疗服务等部门的协作，形成了较为完善的健康教育网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59" b="101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健康促进概念及内涵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健康促进定义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指通过创造支持性环境、加强社区行动、发展个人技能、调整卫生服务方向等综合性措施，促进人们维护和改善自身健康的过程。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健康促进内涵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强调个人、群体和社区在维护自身健康方面的责任和作用，以及政府、社会和卫生机构在促进健康方面的义务和职责。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健康促进目标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通过改善生活方式、提高生活质量、增强自我保健能力等措施，实现人人享有健康的目标。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赋权策略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社会动员策略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健康促进策略与方法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通过倡导健康生活方式、提高公众健康意识等手段，促进人们形成正确的健康观念和行为习惯。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通过协调政府、社会和卫生机构等各方面的资源和力量，形成合力，共同推进健康促进工作。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通过提供信息、教育、培训等手段，增强个人和社区在维护自身健康方面的能力和权力。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通过广泛的社会动员和参与，形成全社会共同关注和支持健康促进的氛围和力量。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健康教育与健康促进相互联系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是健康促进的基础和重要手段，通过提供知识、技能和态度等方面的教育，帮助人们形成正确的健康观念和行为习惯；而健康促进则是健康教育的延伸和拓展，强调通过综合性的措施和手段，促进人们维护和改善自身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健康教育与健康促进相互促进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健康教育可以提高人们的健康意识和自我保健能力，为健康促进提供有力的支持和保障；而健康促进则可以通过创造支持性环境、加强社区行动等手段，为健康教育提供更加广泛和深入的平台和机会。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健康促进与健康教育关系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积极倾听，给予反馈，理解对方观点和需求。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清晰、准确地传达信息，使用通俗易懂的语言。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开放式提问引导对方表达看法，封闭式提问确认对方理解。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注意肢体语言、面部表情和声音语调，保持亲切、尊重的态度。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选择传播渠道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制作传播材料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评估传播效果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了解受众特点，制定针对性的传播策略。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根据受众特点和信息内容，选择合适的传播媒介，如宣传册、讲座、社交媒体等。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设计吸引人的视觉元素，编写简洁明了、易于理解的文字内容。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收集反馈，分析传播效果，不断改进和优化传播策略。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https://d.book118.com/477041153063006041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2024-09-14T04:40:40.698</cp:lastPrinted>
  <dcterms:created xsi:type="dcterms:W3CDTF">2024-09-13T20:40:40Z</dcterms:created>
  <dcterms:modified xsi:type="dcterms:W3CDTF">2024-09-13T20:40:42Z</dcterms:modified>
</cp:coreProperties>
</file>