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14008-420A-434C-961B-F9617E2903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FDA81C-5320-4B88-921E-436FC5B7D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73383B-658D-41A7-9762-C42C20CAD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51E63-5E9A-4E40-9F14-AB9074EBC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A6DAE5-E94F-4613-97C7-F22C11AEF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E24B1B-970E-42AF-B439-ECBE7A139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49554E-62DA-48D5-9FF1-955D01C8A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3471B-EB7B-4C84-A5D9-CE79D7C9B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951011-5F9B-48AB-9C98-2D49507F7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0938E7-ABE2-4B43-8D08-E3084C7B0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C287D8-08D8-4034-A1CE-237F0E6E4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0440041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开学前心理健康教育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开学前的心理调适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心理健康教育的方法和技巧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实际案例分享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随着社会竞争的日益激烈，学生面临的学习压力和心理压力也越来越大，需要得到关注和帮助。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社会竞争压力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17" r="10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心理问题增多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583" r="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708" r="10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近年来，学生心理问题呈上升趋势，如焦虑、抑郁等，需要采取有效措施进行干预。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部分家庭在教育孩子时存在误区，导致孩子出现不良心理行为，需要得到正确的引导和纠正。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促进家庭教育与学校教育的协同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加强家庭与学校之间的沟通与合作，共同关注孩子的心理成长，形成教育合力。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提高学生心理素质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通过心理健康教育，帮助学生树立正确的价值观、人生观和世界观，增强心理素质，提高应对压力和困难的能力。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预防心理问题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通过提前进行心理健康教育，可以预防和减少学生心理问题的发生，保障学生的身心健康。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影响学习和生活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心理健康问题可能导致学生出现逃课、厌学等行为，影响正常的学习和生活。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心理健康状况良好的学生更容易集中注意力，提高学习效率，取得更好的学业成绩。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促进身心健康发展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良好的心理健康有助于提高学生的自信心和自尊心，促进个体的全面发展和成长。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心理健康教育有助于培养学生的情绪管理能力、人际交往能力和自我调节能力。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通过心理健康教育，学生可以学会如何应对压力和挫折，增强心理韧性。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心理健康教育有助于学生建立积极的心态和应对策略，更好地适应学习和生活中的挑战。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提高应对压力的能力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开学前的心理调适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调整作息时间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假期中，学生的作息时间可能比较随意，而开学后需要按照规定的时间安排作息。家长可以提前一段时间逐渐调整孩子的作息时间，帮助孩子适应开学后的作息安排。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规律的饮食有助于身体健康，也有助于调整生物钟。家长应确保孩子在开学前的一段时间内保持规律的饮食。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增加户外活动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适当的户外活动有助于调整身体状态，增强体质，也有助于缓解焦虑情绪。家长可以安排一些户外活动，让孩子放松身心。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调整作息时间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家长应与孩子进行沟通交流，了解孩子对于开学的担忧和焦虑，给予适当的安慰和支持。同时，也可以与孩子分享一些积极的开学经历和感受。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家长可以帮助孩子制定合理的学习计划，让孩子对于新学期的学习有所准备和规划，从而减轻焦虑和压力。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制定合理的学习计划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放松训练可以帮助孩子缓解紧张和焦虑情绪，如深呼吸、渐进性肌肉放松等。家长可以教给孩子一些简单的放松训练方法。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减轻焦虑和压力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https://d.book118.com/477044004136006045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2024-09-20T15:11:27.794</cp:lastPrinted>
  <dcterms:created xsi:type="dcterms:W3CDTF">2024-09-20T07:11:27Z</dcterms:created>
  <dcterms:modified xsi:type="dcterms:W3CDTF">2024-09-20T07:11:29Z</dcterms:modified>
</cp:coreProperties>
</file>