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014312-3831-42F2-8567-49531819FA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2C7524-28D3-445F-A975-EFF9A4E310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585766-63F8-40F1-9E3F-F3F6076D45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7AB579-14CA-441A-A776-DC2BBCABBC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67FDBD-BC39-4100-8884-23A2A03CC8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3F13EC-D811-4414-8A25-CFDD35F5B1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C9DE3B-8833-4498-936B-FCF83BF630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60A303-EB57-4384-98C6-B9AC31FCAC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A15A13-A1CB-4D27-83D2-B4C762F121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DA2977-8052-4690-AE58-67EABDBFF0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447022-9C3A-43AB-8A6F-1174AE360F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044134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全国伤口护理案例大赛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介绍</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大赛案例展示</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案例分析</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大赛总结和展望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全国伤口护理案例大赛是由国家卫生健康委员会主办的一项全国性护理案例比赛，旨在提高护理人员对伤口护理的重视和技能水平，推动护理学科的发展。</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随着医疗技术的不断进步，伤口护理在临床护理中的地位越来越重要，而全国伤口护理案例大赛的举办，为护理人员提供了一个展示和交流的平台，有助于推动伤口护理技术的普及和提高。</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大赛背景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通过案例分享和交流，促进护理人员之间的合作与经验分享，推动护理学科的创新和发展。</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增强护理人员的职业荣誉感和归属感，提高护理队伍的整体素质和形象。</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8716" r="8716"/>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828" r="982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提高护理人员对伤口护理的认知水平和技能操作能力，提升临床护理质量。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大赛目的和意义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808" r="3280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37" r="3243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国家卫生健康委员会、各省级卫生健康委员会、医疗机构等。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大赛组织者</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全国范围内的医疗机构、护理团队、护理人员等。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大赛参与者</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大赛组织者和参与者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大赛案例展示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预防和控制感染，促进愈合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该案例主要介绍了糖尿病足溃疡的护理方法，包括定期检查、控制血糖、保持足部清洁、选择合适的鞋袜、避免受伤等措施，以及在出现溃疡时及时就医，遵医嘱治疗，同时注意预防和控制感染，促进愈合。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案例一：糖尿病足溃疡的护理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减轻压力，保持干燥，促进血液循环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该案例重点介绍了压疮的预防和护理方法，包括定期改变体位、使用气垫床、保持皮肤干燥、增加营养摄入等措施，以及在出现压疮时及时处理伤口，减轻压力，保持干燥，促进血液循环，预防感染。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案例二：压疮的预防与护理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冷敷止痛，保护创面，预防感染</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该案例主要介绍了烧伤患者的护理方法，包括立即用冷水冲洗伤口、冷敷止痛、保护创面、避免感染等措施，以及及时就医，遵医嘱治疗，同时注意观察病情变化，预防并发症的发生。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案例三：烧伤患者的护理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https://d.book118.com/477044134011006055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2024-09-29T14:08:35.461</cp:lastPrinted>
  <dcterms:created xsi:type="dcterms:W3CDTF">2024-09-29T06:08:35Z</dcterms:created>
  <dcterms:modified xsi:type="dcterms:W3CDTF">2024-09-29T06:08:37Z</dcterms:modified>
</cp:coreProperties>
</file>