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E3167D-4A04-4A31-BB4C-3A9617413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ECA2A1-9189-4DEC-9405-0EB33AC26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7F9A61-09D9-495C-A9E1-7F137201D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97EE5F-423F-4EE6-9A18-D23C3AB591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AE8706-149F-41C9-9619-1F77B8BDFB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243F9F-DE40-421E-8520-441BCAD91D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33D723-1238-4085-8936-BF1AA8728C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7645C2-F826-4A04-8E96-BA5F3580BE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2B7DC1-76CF-4894-A0B3-2BAC43CAB1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A4DDE-0E9F-4D11-B4D8-35DAE1658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BB785-83A5-46EC-9FA3-42D47EC48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4500612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医学伦理科技发展的伴随问题</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科技发展带来的医学伦理问题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医学伦理原则在科技发展中的应用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科技发展与医学伦理的冲突与解决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医学伦理在科技发展中的挑战与机遇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医学伦理规范科技发展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医学伦理为科技发展提供了道德和伦理的规范，确保医学研究和应用符合社会价值观和伦理原则。</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科技与医学伦理的互动关系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科技发展与医学伦理之间存在相互影响、相互制约的关系，需要在发展中不断调整和平衡。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科技发展推动医学进步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随着科技的不断发展，医学领域取得了显著的进步，包括诊断技术、治疗方法、预防措施等方面。</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医学伦理与科技发展的关系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322" r="2432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医学伦理强调尊重人的尊严和权益，确保科技应用不会侵犯人的基本权利和自由。</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保护人类尊严和权益</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医学伦理对医学研究进行规范和指导，确保研究过程符合道德和伦理标准，防止滥用科技和损害人类健康。</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促进医学研究的健康发展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医学伦理有助于维护社会公正和稳定，防止科技应用导致社会不公和资源分配不均等问题。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维护社会公正和稳定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医学伦理在科技发展中发挥着重要的调节作用，促进科技与医学的和谐发展，使科技更好地服务于人类健康和社会进步。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推动科技与医学的和谐发展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医学伦理在科技发展中的重要性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科技发展带来的医学伦理问题</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817" b="128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35" b="16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179" b="111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基因编辑技术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伦理争议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基因编辑技术如CRISPR-Cas9能够修改人类基因，这引发了关于其是否应用于增强人类能力或改变人类基因库的伦理争议。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安全性问题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当前基因编辑技术仍不成熟，存在脱靶效应等安全隐患，需要在临床试验前进行充分的安全评估。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监管挑战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随着基因编辑技术的发展，如何制定和执行相关法规以规范其应用成为一个重要问题。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AI在医疗中的应用依赖于大量患者数据，如何确保这些数据的安全性和隐私保护是一个关键问题。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数据隐私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99" r="1669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算法偏见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99" r="1669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责任归属</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如果AI算法的训练数据存在偏见，那么算法的输出也可能存在偏见，从而导致不公平的医疗决策。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当AI系统出现错误导致医疗事故时，如何界定责任是一个复杂的伦理和法律问题。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人工智能在医疗中的应用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571" r="1057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再生医学的伦理边界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随着再生医学的发展，如何界定其应用的伦理边界，例如是否允许通过技术手段延长人类寿命等。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器官来源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器官短缺是一个全球性问题，如何合理、公平地分配器官资源是器官移植面临的伦理挑战。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异种移植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将动物器官移植到人体内的研究存在伦理争议，如动物权益、疾病传播风险等。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器官移植与再生医学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受试者保护</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确保临床试验受试者的权益和安全是首要考虑的伦理问题。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知情同意书的充分性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受试者应充分了解试验的风险和潜在收益，以便做出知情的决策。这需要知情同意书内容详尽且易于理解。</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弱势群体的特殊保护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对于儿童、孕妇、精神障碍患者等弱势群体参与临床试验，需要额外的伦理审查和特殊保护措施。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临床试验与知情同意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医学伦理原则在科技发展中的应用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在医疗过程中，尊重患者的自主决策权，包括知情同意、选择治疗方案等。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476" r="12476"/>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500" r="21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尊重患者自主权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严格遵守患者隐私保护规定，确保患者个人信息不被泄露或滥用。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保护患者隐私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尊重每个人的生命价值和尊严，反对任何形式的歧视和侮辱。</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尊重生命尊严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采取一切必要措施，确保医疗过程的安全性和可靠性，防止医疗事故和伤害的发生。</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确保医疗安全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根据患者病情和实际需求，避免过度治疗和不必要的医疗干预，减轻患者痛苦和经济负担。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避免过度治疗</a:t>
            </a:r>
          </a:p>
        </p:txBody>
      </p:sp>
      <p:pic>
        <p:nvPicPr>
          <p:cNvPr id="10" name="Picture 10"/>
          <p:cNvPicPr>
            <a:picLocks noChangeAspect="1"/>
          </p:cNvPicPr>
          <p:nvPr/>
        </p:nvPicPr>
        <p:blipFill>
          <a:blip r:embed="rId3"/>
          <a:srcRect l="27500" r="27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833" r="2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关注患者的心理健康，避免医疗过程对患者造成心理伤害和精神痛苦。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关注患者心理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https://d.book118.com/477045006122006052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2024-09-26T04:35:57.629</cp:lastPrinted>
  <dcterms:created xsi:type="dcterms:W3CDTF">2024-09-25T20:35:57Z</dcterms:created>
  <dcterms:modified xsi:type="dcterms:W3CDTF">2024-09-25T20:35:59Z</dcterms:modified>
</cp:coreProperties>
</file>