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46CA1-6A03-4593-9204-74D660C03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AD56A-C338-41F1-8E38-F2F2460CE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3B71E-BD77-4995-B1EA-311C0EEDA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EDD93-1550-4E75-A777-3542C003A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DCFEE6-2B1B-4C7C-B862-07C384A5E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EA7433-B04D-4689-A6ED-F3C13DEF1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6489A8-59D7-46F5-9A1F-BDBF2404B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06820-F53C-4442-A7F3-55A206E8D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EBC5A-7324-4E61-942E-AA2BAA0A7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3EABF-D3EB-4899-8CB2-926D479D0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EC66B-C3E7-49BD-AA3E-5AD2DCB78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4504402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大学生科普大赛方案设计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科普大赛概述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科普大赛内容设计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科普大赛实施方案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科普大赛保障措施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科普大赛效果评估和总结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科普大赛概述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随着科学技术的快速发展，科普工作越来越重要。为了提高大学生的科学素质，促进科学知识的普及和传播，举办大学生科普大赛具有重要意义。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通过科普大赛，可以激发大学生对科学的兴趣和热情，培养他们的科学思维和实践能力，提高科学素质，同时推动科学知识的普及和传播，促进社会文明进步。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69" r="16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科普大赛的背景和意义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目标：通过科普大赛，实现以下目标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提高大学生的科学素质和创新能力；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推动科学知识的普及和传播；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促进大学生之间的交流与合作；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为社会培养更多优秀的科普人才。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宗旨：以“普及科学知识，培养创新精神，提高实践能力”为宗旨，举办一场具有学术性、创新性和实践性的科普大赛。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科普大赛的目标和宗旨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由主办方、承办方、协办方和参赛对象组成。主办方负责制定大赛方案、组织评审和颁奖；承办方负责具体实施大赛各项工作；协办方提供支持和帮助；参赛对象为全国高校在读本科生。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全国高校在读本科生均可报名参加，鼓励跨学科、跨专业组队参赛。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参与对象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科普大赛的组织架构和参与对象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科普大赛内容设计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主题应具有多样性和包容性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主题应涵盖多个科学领域，鼓励参赛者从不同角度展示科学知识的魅力。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主题应具有科学性和普及性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主题应选择与日常生活密切相关、易于理解的科学领域，以便吸引参赛者和观众的兴趣。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主题应具有时代性和前瞻性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主题应关注当前科技发展趋势和社会热点问题，引导参赛者思考未来科技可能带来的影响。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主题选择和确定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作品形式多样化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参赛作品可以包括但不限于科学实验、科普视频、科普文章、科学绘画等，鼓励参赛者发挥创意，以多种形式呈现科学知识。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作品内容科学准确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参赛作品应基于科学事实和理论，避免出现科学性错误，同时要注重传递科学精神和方法。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作品表达通俗易懂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参赛作品应以通俗易懂的方式呈现科学知识，避免使用过于专业或晦涩的术语，以便让更多人了解和接受。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参赛作品要求和形式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评审标准客观公正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评审标准应包括科学性、创新性、实用性、通俗易懂等方面，以确保评选结果客观公正。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评审流程公开透明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评审过程应公开透明，及时公布评审结果和评选理由，以便参赛者了解自己的作品在评选中的表现。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评审团队专业权威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评审团队应由相关领域的专家学者组成，以确保评选结果的专业性和权威性。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评审标准和流程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科普大赛实施方案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制定有针对性的推广策略，如合作推广、口碑推广等，吸引更多的大学生参与。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强调科普知识的重要性，介绍大赛的主题、时间、地点、参与方式等关键信息。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利用校园媒体、社交平台、海报等多种渠道进行广泛宣传，提高活动的知名度和参与度。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活动宣传和推广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选择合适的比赛时间，确保不影响大学生的正常学习和生活。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选择适合活动的场地，如学校报告厅、多功能厅等，确保活动顺利进行。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地点安排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制定应对突发事件的预案，如设备故障、安全问题等，确保活动安全有序。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活动时间和地点安排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https://d.book118.com/477045044020006050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2024-09-22T13:16:11.922</cp:lastPrinted>
  <dcterms:created xsi:type="dcterms:W3CDTF">2024-09-22T05:16:11Z</dcterms:created>
  <dcterms:modified xsi:type="dcterms:W3CDTF">2024-09-22T05:16:13Z</dcterms:modified>
</cp:coreProperties>
</file>