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66DF1-7EEF-493A-9BB8-17686D99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37975-2717-41C8-A9C9-7535B89D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3E96C-3309-4E63-B5A0-8263E8C0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0B28C-F06A-41E7-BF07-013DFC6A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1AE54-3599-4819-8539-1502E8CCD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C642C-D7B6-4A0F-96DD-DDFED350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C1433-1347-4182-B7EF-ECCCFB847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47A38-3AFB-409D-A3F4-8CE7FD39A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1F811-1994-49CC-B7D3-D353A57B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E22ED-4B63-482E-A98A-9E6E1D43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34D9C-ED42-410C-8BE1-88BAEAE8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5156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高速公路行业痛点与解决措施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高速公路行业痛点分析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解决措施一：降低建设成本、缩短周期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解决措施二：提高运营效率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解决措施三：加强交通安全管理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解决措施四：提升服务质量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高速公路里程及增长情况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高速公路里程持续增长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随着经济发展和城市化进程加速，我国高速公路里程不断增长，已形成较为完善的路网体系。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路网布局不断优化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高速公路建设逐渐向中西部地区和农村地区延伸，促进了区域协调发展。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通行能力不断提升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通过改扩建、新增车道等方式，提高高速公路通行能力，缓解交通拥堵问题。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利用大数据、人工智能等技术手段，提升高速公路运营管理水平和效率。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推广环保理念和技术，降低高速公路建设和运营过程中的环境污染。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加强服务区、加油站等配套设施建设，提高司乘人员行车体验和舒适度。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高速公路行业发展趋势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国家出台一系列政策措施，支持高速公路建设和运营管理，推动行业健康发展。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制定和完善高速公路相关法规和标准，规范行业行为和市场秩序。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随着环保意识的增强，高速公路建设和运营过程中的环保要求不断提高，对行业提出新的挑战。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环保要求不断提高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高速公路行业痛点分析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82" r="104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83" r="329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高速公路建设涉及大量土地、材料、设备以及人力成本，导致整体投资巨大。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从规划、设计到施工、验收，高速公路建设通常需要数年时间，期间可能受政策、资金、技术等多方面因素影响。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建设周期长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建设成本高、周期长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高速公路在高峰时段和节假日容易出现严重拥堵，影响通行效率。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路网布局不合理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部分地区高速公路路网布局不完善，导致交通流分布不均，部分路段拥堵严重。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高速公路运营管理信息化程度不足，难以实现实时路况监控和调度。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运营效率低下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监管难度大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高速公路里程长、范围广，监管部门难以对全线进行实时有效监管。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驾驶员安全意识薄弱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部分驾驶员安全意识不强，超速、疲劳驾驶等违法行为时有发生。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高速公路车速快、车流量大，一旦发生事故往往后果严重。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交通安全问题突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服务设施不完善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部分高速公路服务区设施陈旧、功能不全，难以满足司乘人员需求。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部分服务区工作人员服务态度不好，给司乘人员带来不便。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服务价格不透明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部分服务区存在乱收费现象，价格不透明，损害消费者权益。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解决措施一：降低建设成本、缩短周期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应用BIM技术，实现高速公路设计、施工和运维全生命周期的数字化管理，提高设计质量和施工效率。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BIM技术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通过工厂化生产、装配化施工，减少现场作业时间和人力成本，提高建设速度和质量。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装配式建造技术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采用高性能混凝土、纤维增强复合材料等，提高结构强度和耐久性，降低维护成本。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高性能材料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采用新技术、新工艺、新材料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在项目前期，充分调研沿线地形、地质、气象等条件，为设计提供准确依据。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多方案比选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进行多方案比选，综合考虑技术、经济、环保等因素，选择最优方案。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强化设计审查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加强设计文件审查，确保设计符合规范要求，减少后期变更和返工。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加强项目前期规划和设计管理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https://d.book118.com/477045156106006035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2024-09-10T01:05:31.562</cp:lastPrinted>
  <dcterms:created xsi:type="dcterms:W3CDTF">2024-09-09T17:05:31Z</dcterms:created>
  <dcterms:modified xsi:type="dcterms:W3CDTF">2024-09-09T17:05:33Z</dcterms:modified>
</cp:coreProperties>
</file>