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EB0E1-4CA2-4A3A-BF57-B86369730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2BA45-3B78-41C2-91A3-0659D2EBD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520AF-CB82-4BA8-B60E-C6C65F4A0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027B4-0FF3-4654-8E43-FE13744F2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D3BB89-A08C-4812-9012-B12FD2535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BDE9E4-C6E9-4352-A2E0-0983B2B5C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4E7C2B-FC38-48B4-A243-0DF69971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49CA5-F78A-4297-A047-F5F82F2C6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2A902-9675-4F58-812E-6A29CD2F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22D27-0B6B-4AC9-857F-9ADAF9747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4C776-05D5-4C62-9E11-394044D1F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5103013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成人纸尿裤未来发展趋势报告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成人纸尿裤市场现状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成人纸尿裤技术发展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成人纸尿裤市场竞争格局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成人纸尿裤未来发展趋势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随着全球人口老龄化的加剧，成人纸尿裤市场呈现出持续增长的趋势。本报告旨在深入分析成人纸尿裤市场的现状和未来发展趋势，为相关企业和投资者提供决策依据。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背景：随着人口老龄化、失禁问题日益普遍，成人纸尿裤市场需求不断增长。同时，随着科技的不断进步，成人纸尿裤也在不断改进和创新，为市场发展提供了更多可能性。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本报告主要关注全球成人纸尿裤市场，包括市场规模、竞争格局、消费者需求等方面的分析。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由于数据收集的限制，报告中的数据可能存在一定的误差和不全的情况。同时，市场变化快速，本报告的分析结果仅供参考，实际情况可能有所变化。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成人纸尿裤市场现状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全球成人纸尿裤市场规模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全球成人纸尿裤市场规模持续增长，预计未来几年将保持稳定增长态势。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随着人口老龄化的加剧，成人纸尿裤市场需求将进一步扩大。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发达国家市场已经饱和，但发展中国家市场还有很大的增长空间。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美国成人纸尿裤市场规模最大，消费者对品质和舒适度要求高，市场竞争激烈。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欧洲成人纸尿裤市场相对成熟，消费者对环保和可持续性要求较高。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中国成人纸尿裤市场正处于快速增长阶段，消费者对性价比和个性化需求较高。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主要地区成人纸尿裤市场现状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385" r="238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随着消费者对品质和舒适度的要求提高，成人纸尿裤将更加注重个性化需求，如不同尺寸、吸收量、透气性等。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未来成人纸尿裤将与科技结合，实现智能化发展，如智能监测、提醒更换等功能，提高使用体验。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2" name="AutoShape 12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随着环保意识的提高，成人纸尿裤将更加注重环保和可持续性，如采用可降解材料、减少浪费等措施。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环保可持续性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未来成人纸尿裤将推出更多元化的产品线，满足不同消费者的需求，如针对不同病情、不同活动量的产品。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成人纸尿裤市场发展趋势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成人纸尿裤技术发展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随着高分子材料技术的不断进步，高分子吸收树脂在成人纸尿裤中得到广泛应用，能够快速吸收并锁住尿液，减少渗漏现象。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纳米技术为吸收材料提供了新的发展方向，通过纳米技术可以改善吸收材料的吸水性、透气性和舒适度。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吸收材料技术发展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纳米技术应用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高分子吸收树脂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透气性材料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为了提高纸尿裤的舒适性，透气性材料被广泛应用于纸尿裤的外层和内层，有效降低皮肤湿度，减少皮肤刺激和湿疹等问题。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针对不同体型和需求的消费者，个性化设计能够提供更贴合人体的纸尿裤，提高穿着舒适度。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344" r="23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舒适性技术发展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https://d.book118.com/477051030130006051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2024-09-24T21:15:27.811</cp:lastPrinted>
  <dcterms:created xsi:type="dcterms:W3CDTF">2024-09-24T13:15:27Z</dcterms:created>
  <dcterms:modified xsi:type="dcterms:W3CDTF">2024-09-24T13:15:29Z</dcterms:modified>
</cp:coreProperties>
</file>