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85FA0-E049-482F-B284-722E1B8F6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81088-E196-4582-85D2-F0CD5C9E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79622-263A-472E-BEBC-3BA280B6C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0E4F3-205F-4FED-B687-FD7C4C9CC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F47D0-B3C8-46D1-B557-6E5464D04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4514C-5CB5-424E-A7B9-FC0BE04DC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DE7EAE-D5BC-4B63-AB6A-CBFE090FE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7500A-EFEA-4D96-B4D2-6C8B6902D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346F8-78F8-4F49-AC75-83A8B9595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AC6EE-79E3-4D30-8320-E7E64CD92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ED7C3-907E-41B2-9458-CA86547A7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52103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无人机装调检修技术与人工智能应用课件\n## 1.无人机装调检修技术概述\n### 1.1无人机装调检修技术的发展历程\n### 1.2无人机装调检修技术的分类与特点\n### 1.3无人机装调检修技术的发展趋势\n## 2.无人机装调检修技术的主要内容\n### 2.1无人机结构与系统设计\n### 2.2无人机装调与检修技术方法\n### 2.3无人机故障诊断与处理策略\n## 3.人工智能在无人机装调检修中的应用\n### 3.1人工智能技术简介及其在无人机装调检修中的优势\n### 3.2人工智能在无人机故障诊断中的应用\n### 3.3人工智能在无人机智能维修中的应用\n## 4.无人机装调检修技术的实践案例分析\n### 4.1某型无人机装调检修案例\n### 4.2无人机智能维修系统应用案例\n### 4.3无人机故障诊断与处理案例分析\n## 5.无人机装调检修技术的发展趋势与前景\n### 5.1无人机装调检修技术的未来发展趋势\n### 5.2无人机装调检修技术产业化发展\n### 5.3无人机装调检修技术的人才培养与素质要求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无人机装调检修技术与人工智能应用课件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无人机装调检修技术概述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早期的无人机装调检修技术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主要依靠人工操作和经验判断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技术水平较低，效率不高</a:t>
                </a:r>
                <a:endParaRPr/>
              </a:p>
            </p:txBody>
          </p:sp>
          <p:sp>
            <p:nvSpPr>
              <p:cNvPr id="17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随着无人机技术的发展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装调检修技术逐渐形成体系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自动化和智能化水平不断提高</a:t>
                </a:r>
                <a:endParaRPr/>
              </a:p>
            </p:txBody>
          </p:sp>
          <p:sp>
            <p:nvSpPr>
              <p:cNvPr id="17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当前无人机装调检修技术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形成了以无人机为中心的技术体系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涵盖了无人机的设计、制造、测试、维修等环节</a:t>
                </a:r>
                <a:endParaRPr/>
              </a:p>
            </p:txBody>
          </p:sp>
          <p:sp>
            <p:nvSpPr>
              <p:cNvPr id="18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无人机装调检修技术的发展历程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无人机装调检修技术的分类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按照无人机类型分类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按照检修技术类型分类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无人机装调检修技术的特点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技术含量高，涉及多个学科领域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需求多样化，针对不同型号和任务的无人机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自动化和智能化是发展趋势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无人机装调检修技术的分类与特点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无人机装调检修技术的发展趋势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无人机装调检修技术的未来发展趋势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技术创新驱动发展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产业链整合，提高效率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与人工智能、大数据等技术的深度融合</a:t>
            </a:r>
            <a:endParaRPr/>
          </a:p>
        </p:txBody>
      </p:sp>
      <p:cxnSp>
        <p:nvCxnSpPr>
          <p:cNvPr id="20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无人机装调检修技术的主要内容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无人机结构与系统设计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无人机的基本结构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机体结构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动力系统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传感器系统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无人机的系统设计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模块化设计理念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系统集成技术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系统性能评估与优化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无人机的装调技术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装配工艺与技术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调整与校准方法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检验与测试技术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无人机的检修技术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故障检测与诊断方法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维修工艺与技术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零部件替换与升级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无人机装调与检修技术方法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无人机故障诊断与处理策略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无人机的故障诊断方法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基于模型的故障诊断方法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基于知识的故障诊断方法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基于信号处理的故障诊断方法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无人机的故障处理策略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定期检修策略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智能维修策略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人工智能在无人机装调检修中的应用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人工智能技术简介及其在无人机装调检修中的优势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人工智能技术简介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机器学习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深度学习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自然语言处理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计算机视觉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人工智能在无人机装调检修中的优势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提高诊断准确性和效率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自动化和智能化检修过程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降低维修成本和人力投入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https://d.book118.com/477052103004006046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无人机装调检修技术与人工智能应用课件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2024-09-20T23:23:30.968</cp:lastPrinted>
  <dcterms:created xsi:type="dcterms:W3CDTF">2024-09-20T15:23:30Z</dcterms:created>
  <dcterms:modified xsi:type="dcterms:W3CDTF">2024-09-20T15:23:32Z</dcterms:modified>
</cp:coreProperties>
</file>