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93EC9-3141-4D7F-87E7-ABB87D20D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5AE36-D7C9-42F1-9FBB-F319B9240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2CBD7-1CF6-4187-80E3-A215F44C3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FC27F-A7D6-4736-ADE4-495D20A1C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037710-2CE4-40FA-AAAB-5240FCAEE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A0DDAC-53DE-4D41-9C41-BA3414DC0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C8AD3-8D16-49F9-8F47-8CBA94D59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C813A-94B0-46CA-9D93-F33663282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8AC56-D0AE-4379-9519-38AA94C3B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1D93B-D798-4988-91A4-95FF63127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165E3-E27B-449B-88CE-F9435B853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52125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各种常见的护理问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常见口腔护理问题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常见呼吸道护理问题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常见骨骼护理问题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常见皮肤护理问题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皮肤干燥是由于皮肤表面水分不足，导致皮肤出现紧绷、脱屑、瘙痒等症状。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可能是由于环境因素（如干燥的空气、寒冷的气候）、年龄增长、不良生活习惯（如频繁洗澡、使用碱性肥皂）或疾病（如鱼鳞病、银屑病）等原因引起。为缓解皮肤干燥，建议使用保湿霜、避免频繁洗澡和使用温和的清洁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皮肤干燥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皮肤过敏是由于皮肤对某些物质产生过度反应，导致红肿、瘙痒、刺痛等症状。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过敏可能是由于接触某些化学物质（如香料、染料）、某些植物或动物、化妆品或药物等引起。过敏症状可能因人而异，有些人可能会出现红斑、丘疹或水泡等，而有些人可能会出现严重的全身反应。对于过敏反应，应避免接触过敏原，并使用抗过敏药物进行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皮肤过敏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25" r="19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皮肤炎症是指皮肤受到刺激或感染后产生的红肿、疼痛、瘙痒等症状。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皮肤炎症可能是由于各种原因引起，如感染（如痤疮、疱疹）、紫外线辐射、化学物质或物理刺激等。炎症症状可能包括红肿、发热、疼痛和瘙痒等。治疗炎症的方法包括使用抗炎药物、避免刺激和保护皮肤等。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皮肤炎症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皮肤老化是指随着年龄增长，皮肤逐渐失去弹性和紧致度，出现皱纹和松弛的现象。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老化是一个自然过程，随着年龄的增长，皮肤的胶原蛋白和弹性蛋白逐渐减少，导致皮肤失去弹性和紧致度。此外，紫外线辐射和不良生活习惯（如吸烟、饮食不健康）也会加速皮肤老化。为延缓皮肤老化，建议保持健康的生活方式、使用抗衰老护肤品和避免紫外线辐射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皮肤老化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常见口腔护理问题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51" r="2495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口腔溃疡是一种常见的口腔黏膜疾病，表现为口腔内出现圆形或椭圆形的溃疡，疼痛明显。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溃疡的病因多样，可能与免疫力低下、缺乏维生素、精神压力大等因素有关。症状包括口腔黏膜出现白色或红色斑块，周围有红晕，中央凹陷，疼痛明显。治疗口腔溃疡的方法包括局部用药、口服药物、调整饮食和作息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口腔溃疡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牙周病是指牙齿周围组织的炎症和感染，常见症状包括牙龈红肿、出血、牙齿松动等。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的病因主要包括牙菌斑和牙结石，这些细菌和污垢长期刺激牙龈组织，导致炎症和感染。症状包括牙龈红肿、出血、溢脓、牙齿松动等。治疗牙周病的方法包括洁治、刮治、根面平整等，以清除牙菌斑和牙结石，减轻炎症和感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牙齿敏感是指牙齿受到冷、热、酸、甜等刺激时出现短暂的疼痛感。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敏感的常见原因是牙本质暴露或牙龈退缩，这些情况使得牙神经受到外界刺激。症状包括在吃冷、热、酸、甜等食物时出现短暂的尖锐疼痛。治疗牙齿敏感的方法包括局部脱敏治疗、填充龋洞等，以减少外界刺激对牙神经的影响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牙齿敏感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https://d.book118.com/477052125012006055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2024-09-29T15:09:52.557</cp:lastPrinted>
  <dcterms:created xsi:type="dcterms:W3CDTF">2024-09-29T07:09:52Z</dcterms:created>
  <dcterms:modified xsi:type="dcterms:W3CDTF">2024-09-29T07:09:54Z</dcterms:modified>
</cp:coreProperties>
</file>