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BF25-039D-44F8-9E25-1013A655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561459-F361-4364-AD93-41D7B4AAC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E231C-6DBA-4417-8673-09A7D017D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A2B82-EDD7-4D83-815D-A7789E715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B3A2D-01EA-4E69-9972-09C7001FF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5294DD-DF1C-499A-85D0-9F06D126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F3D61-8D26-47BD-8607-688D2621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55936-EAFD-4449-A9A7-F38800DD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FA5E0-4AD3-4DDE-B3DA-1A9CAADA8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F5AF4-913A-46B5-A45C-E99F9801C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EA66-2535-46C0-8C4E-B6FC555A1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53016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会计电算化05第五章 薪资管理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56" r="316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薪资管理的概念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薪资管理是企业人力资源管理的重要组成部分，其目的是激励员工的工作积极性和工作绩效，同时控制企业的成本。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薪资管理是指企业根据员工的职位、能力和绩效等因素，确定员工的薪酬水平、薪酬结构、薪酬发放方式等的一系列管理活动。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52" b="148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吸引和留住优秀人才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合理的薪资管理能够吸引和留住优秀的人才，提高企业的竞争力和市场地位。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提高员工工作积极性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合理的薪资管理能够激励员工的工作积极性和工作绩效，提高企业的生产效率和经营效益。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控制企业成本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合理的薪资管理能够控制企业的成本，避免浪费和不必要的开支。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现代薪资管理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现代的薪资管理更加注重个人能力和绩效等因素，采用多种激励手段和薪酬发放方式，更加灵活和个性化。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未来的薪资管理将更加注重数据分析和人工智能技术的应用，以提高管理效率和精度，同时更加注重员工福利和幸福感。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传统薪资管理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传统的薪资管理主要依据职位等级、工作经验等因素确定薪酬水平，薪酬结构相对固定，缺乏灵活性。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500" b="11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根据企业实际情况，选择适合的工资计算方法，如计时、计件或绩效工资等。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确定工资计算方法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根据员工的出勤情况，准确录入考勤记录，为工资计算提供依据。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录入员工考勤记录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根据员工的岗位、级别、工龄等因素，结合公司设定的工资标准和政策，计算员工的应发工资。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工资核算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根据公司规定和员工需求，设定各类福利项目，如社保、公积金、住房补贴等。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福利种类设定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福利发放管理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确保福利发放的及时性和准确性，对福利发放情况进行记录和跟踪。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根据公司经营情况和员工反馈，对福利政策进行适时调整，提高员工满意度。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奖金标准设定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根据公司战略目标和员工绩效表现，设定合理的奖金标准。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奖金核算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根据员工的绩效表现和公司设定的奖金标准，准确核算员工的奖金金额。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奖金发放管理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确保奖金发放的及时性和公平性，提高员工工作积极性和满意度。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申报与缴纳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及时申报和缴纳员工的个人所得税，确保税务合规和风险控制。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根据国家税收政策和法律法规，设定合理的个人所得税税率。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个人所得税计算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根据员工的应发工资和各项扣除项，准确计算员工的个人所得税。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个人所得税计算与申报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制定工资表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根据员工的岗位、职级、绩效等制定工资表，确保工资标准与公司政策相符。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审核工资表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对工资表进行审核，确保工资数据的准确性，防止出现计算错误或遗漏。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工资表的制定与审核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33" r="2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根据公司规定，确保工资按时发放，通常为每月固定日期。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工资发放时间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通过银行转账、电子支付等方式，确保工资准确无误地发放到员工账户。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工资发放方式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工资发放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https://d.book118.com/477053016103006045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2024-09-20T07:09:04.504</cp:lastPrinted>
  <dcterms:created xsi:type="dcterms:W3CDTF">2024-09-19T23:09:04Z</dcterms:created>
  <dcterms:modified xsi:type="dcterms:W3CDTF">2024-09-19T23:09:06Z</dcterms:modified>
</cp:coreProperties>
</file>