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8D59F-BA83-42F9-B6BA-F4CB72689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0DA20-448D-4210-A8B6-D36C6F167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1E7F4-096F-4CAB-B564-7D32613D0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9BD3E-C618-4F8A-97C6-2D769FC44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D62532-47B8-4184-B61C-30C776EBE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2E694A-5449-4DC2-962C-7711ED1F7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384F4-9DFE-478E-A35C-4CB542B19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63ED6-50CB-4674-A987-3F8213ACB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24C90-9DCB-44E9-A2EF-56E014BC6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AC009-34D2-4F2F-9C12-3F7C8DEF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F18A6-AF61-4A76-BF9D-06197F49E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5405400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实验七外源基因在大肠杆菌中的诱导表达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实验注意事项与改进方向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研究外源基因在大肠杆菌中的表达情况，了解不同诱导条件对表达水平的影响。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通过实验，掌握基因工程的基本技术和方法，包括基因克隆、转化、诱导表达等。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584" b="958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120" r="1612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探究外源基因表达对大肠杆菌生长和代谢的影响，为基因工程应用提供理论依据。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120" r="1612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利用PCR技术扩增目的基因，并将其克隆到表达载体中。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将构建好的表达载体转化入大肠杆菌感受态细胞中，实现外源基因的导入。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通过添加诱导剂（如IPTG）激活表达载体上的启动子，驱动外源基因的表达。同时，可以通过调整诱导剂的浓度和诱导时间来控制表达水平。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诱导表达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利用SDS-PAGE电泳、Western blot等技术检测外源基因的表达产物，并进行定性和定量分析。同时，可以观察大肠杆菌的生长情况和代谢变化，评估外源基因表达对宿主细胞的影响。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检测和分析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86" b="98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大肠杆菌DH5α或BL21(DE3)等常用表达宿主菌。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含有目标基因的表达质粒，如pET系列、pCold系列等。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菌株和质粒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菌株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LB培养基（用于细菌培养）和M9培养基（用于诱导表达）。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氨苄青霉素或卡那霉素等，用于筛选和维持含有质粒的细菌。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诱导剂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IPTG（异丙基-β-D-硫代半乳糖苷），用于诱导目标基因的表达。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裂解液和洗涤液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用于细菌裂解和蛋白纯化。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培养基和试剂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恒温摇床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用于细菌培养和诱导表达。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分光光度计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用于测定细菌生长密度。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用于收集细菌和培养上清。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SDS-PAGE电泳系统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用于检测目标蛋白的表达情况。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超净工作台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用于无菌操作。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蛋白纯化系统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用于纯化目标蛋白，如Ni柱亲和层析、凝胶过滤层析等。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仪器和设备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转化外源基因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将含有目的基因的表达载体与感受态细胞混合，冰浴一段时间，然后热激处理，使表达载体进入细胞。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筛选转化子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在含有相应抗生素的选择性培养基上培养转化后的细胞，筛选出成功转入表达载体的转化子。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准备大肠杆菌感受态细胞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将大肠杆菌培养至对数生长期，然后用冰冷的CaCl2处理，使细胞处于感受态。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转化大肠杆菌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根据表达载体的特性，选择合适的诱导剂，如IPTG（异丙基-β-D-硫代半乳糖苷）。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准备诱导剂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将含有表达载体的转化子接种到含有诱导剂的培养基中，培养一段时间，使目的基因得到表达。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诱导表达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收集菌体，破碎细胞，通过SDS-PAGE等方法检测目的蛋白的表达情况。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检测表达产物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诱导表达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https://d.book118.com/477054054003006045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2024-09-19T15:22:37.981</cp:lastPrinted>
  <dcterms:created xsi:type="dcterms:W3CDTF">2024-09-19T07:22:38Z</dcterms:created>
  <dcterms:modified xsi:type="dcterms:W3CDTF">2024-09-19T07:22:39Z</dcterms:modified>
</cp:coreProperties>
</file>