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43D719-F8AC-4F68-88FB-1EDA9D22D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33AC22-3F53-4611-BB71-7D1E739F0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5F7F74-E675-47DD-9903-108EB7B23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AE7120-49AB-4A7C-BA61-C92EF74F4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A9977E-96B4-4E8F-A5C8-DFCF417CAB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FADC93-4007-43E6-945C-B2B2EBF09E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53A373-6B0B-46E9-B1AC-C67289EF08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73930-B2D4-419F-81F7-8B9A13B6A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C9F77-65C0-4CB7-B83E-88C3D17A2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B89BF3-C93D-4C91-861C-F4A6DB103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AB406-959B-4E89-9EF5-EA06EF64E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5406101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解读市场调研与咨询行业的人才培养需求与趋势</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市场调研与咨询行业概述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人才培养目标与定位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课程体系建设与优化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教学方法改革与创新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实践教学基地建设与校企合作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师资队伍建设与激励机制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学生综合素质提升与就业指导</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市场调研与咨询行业概述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28" b="792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行业现状及发展前景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行业规模与增长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市场调研与咨询行业在全球范围内持续扩大，预计未来几年将保持稳定增长。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服务领域多样化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该行业服务领域广泛，包括消费品、医疗、金融、科技等，为不同行业提供专业的市场调研和咨询服务。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数字化与智能化趋势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随着互联网和大数据技术的发展，市场调研与咨询行业正朝着数字化和智能化方向发展。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市场调研员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负责收集、整理和分析市场数据，提供市场趋势和竞争态势的洞察。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咨询顾问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针对客户需求，提供战略、运营、市场等方面的专业咨询服务。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数据分析师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运用统计学和数据分析工具，对市场数据进行深入挖掘和分析，为决策提供数据支持。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行业核心岗位与职责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国际化视野与跨文化沟通能力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随着全球化的深入发展，具备国际化视野和跨文化沟通能力的人才在行业中更具竞争力。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复合型人才需求增加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具备多学科背景和技能的复合型人才在市场调研与咨询行业中更受欢迎。</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数字化技能成为必备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随着互联网和大数据技术的普及，具备数字化技能的人才需求不断增加。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https://d.book118.com/477054061012006051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2024-09-23T21:09:49.174</cp:lastPrinted>
  <dcterms:created xsi:type="dcterms:W3CDTF">2024-09-23T13:09:49Z</dcterms:created>
  <dcterms:modified xsi:type="dcterms:W3CDTF">2024-09-23T13:09:51Z</dcterms:modified>
</cp:coreProperties>
</file>