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BB381-553C-4FC3-A0A5-065151D9A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3D2B-44BA-4AD7-9BC9-AED1EDA0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4A971-7423-4806-BF11-8EA8C74D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52037-7385-411B-B136-18EAB247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FEF9DB-F306-430B-A674-B6825539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25C97-8903-4113-9D6B-F0FD539C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1DA4A-53B6-4307-93D0-84D10109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9F78B-BA7D-4E2D-95B1-C24CE975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81848-9CB9-4181-97CA-1972F1D2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CA409-C2DB-475A-8119-FA48D6FCE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100AE-BF10-498A-9032-400D0264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6213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直肠癌术后肠漏教学查房PPT课件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直肠癌手术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术后肠漏的原因和处理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直肠癌术后肠漏的教学查房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直肠癌术后肠漏的预防和治疗研究进展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46" r="28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46" r="289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直肠癌的发病率和死亡率较高，对患者的生活质量和生存期产生严重影响。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直肠癌是指发生在直肠部位的恶性肿瘤，是常见的消化道肿瘤之一。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5" b="84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直肠癌的病因和病理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直肠癌的病因较为复杂，与遗传、环境、生活习惯等多种因素有关。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直肠癌的病理类型主要包括腺癌、鳞状细胞癌和腺鳞癌等，其中腺癌最为常见。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直肠癌的诊断主要依靠肠镜、病理活检和影像学检查等方法。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直肠癌的分期是根据肿瘤侵犯的深度、淋巴结转移情况以及远处转移情况进行评估，对于制定治疗方案和预后评估具有重要意义。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直肠癌的诊断和分期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直肠癌手术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79" r="34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切除肿瘤，防止其扩散，提高患者生存率。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根据手术范围可分为局部切除术和根治性切除术。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直肠癌手术的目的和类型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全身麻醉后，切开腹壁，切除肿瘤及部分直肠，然后进行肠道重建。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严格遵守无菌原则，确保手术器械和敷料的清洁，避免感染。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直肠癌手术的过程和注意事项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肠漏、出血、感染等。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及时发现并处理并发症，如肠漏需进行引流、冲洗等处理，出血需进行止血等处理。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直肠癌手术的并发症及处理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术后肠漏的原因和处理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https://d.book118.com/477062133034006030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2024-09-01T18:01:40.191</cp:lastPrinted>
  <dcterms:created xsi:type="dcterms:W3CDTF">2024-09-01T10:01:40Z</dcterms:created>
  <dcterms:modified xsi:type="dcterms:W3CDTF">2024-09-01T10:01:41Z</dcterms:modified>
</cp:coreProperties>
</file>