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5FA76BE-5E5C-4772-A3C2-50590456BA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C33E77-E700-482A-9B7B-57A4A021A7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7AD7CC8-550A-4AC1-8DFA-B495B3A098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7F1285E-9CFF-4D38-95AC-DE4F8B2AB4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74781A5-3F2C-4D8B-8A7E-F8CB2202C9A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B59E2B8-ED77-4DAD-86D2-027421C348B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0742757-61A1-4459-853D-F7C02855A5E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D87CA6-E51E-4BE5-A177-B4DB2D5238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50D6B3-57FC-4384-A183-F3E34A6311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254ED9-9D79-4DB6-99F5-B07FD55C5F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87297B-32FA-4F12-8855-9AE7BDA7FE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7062140034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headEnd type="oval"/>
            <a:tailEnd type="oval"/>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干燥综合征超药品说明书用药中国临床实践指南2023版解读</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2024-02-05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干燥综合征概述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超药品说明书用药现状与挑战</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中国临床实践指南2023版更新要点解读</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干燥综合征超药品说明书用药策略探讨</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安全性问题关注与风险防范措施建议</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总结回顾与展望未来发展趋势</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500" b="1">
                <a:solidFill>
                  <a:srgbClr val="FFFFFF">
                    <a:alpha val="100000"/>
                  </a:srgbClr>
                </a:solidFill>
                <a:latin typeface="Microsoft Yahei"/>
                <a:ea typeface="Microsoft Yahei"/>
                <a:cs typeface="Microsoft Yahei"/>
              </a:rPr>
              <a:t>01</a:t>
            </a:r>
          </a:p>
        </p:txBody>
      </p:sp>
      <p:sp>
        <p:nvSpPr>
          <p:cNvPr id="7" name="TextBox 7"/>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干燥综合征概述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干燥综合征是一种主要累及外分泌腺体的慢性炎症性自身免疫病，又名自身免疫性外分泌腺体上皮细胞炎或自身免疫性外分泌病。</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干燥综合征的发病机制复杂，涉及遗传、环境、感染、内分泌和免疫等多个因素。其中，免疫紊乱是发病的核心环节，包括T细胞、B细胞活化增殖、细胞因子及自身抗体产生等。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发病机制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定义与发病机制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临床表现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干燥综合征的临床表现多样，主要以口干燥症和干燥性角结膜炎为主，还可累及呼吸系统、消化系统、泌尿系统、血液系统、神经系统、皮肤肌肉关节等多个系统。</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诊断依据</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干燥综合征的诊断主要依据典型的临床表现、相关实验室检查及影像学检查。其中，抗SSA抗体和抗SSB抗体是诊断干燥综合征的重要血清学指标。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临床表现及诊断依据</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309" b="130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干燥综合征在全球范围内均有发病，但不同地区的发病率和患病率存在差异。女性发病率高于男性，且随着年龄增长，发病率逐渐升高。</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干燥综合征不仅影响患者的生活质量，还可导致多系统损害，严重时可危及生命。此外，干燥综合征患者罹患淋巴瘤的风险也显著增加。</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流行病学特点与危害程度</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危害程度</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流行病学特点</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969" r="2496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治疗原则</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干燥综合征的治疗应遵循个体化原则，根据患者的具体病情和严重程度制定治疗方案。治疗的主要目的是缓解症状、控制病情进展、保护重要脏器功能及提高患者生活质量。</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目标设定</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治疗目标包括短期目标和长期目标。短期目标主要是缓解患者的口眼干燥等局部症状；长期目标则是控制病情进展、减少并发症的发生以及提高患者的生活质量。</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治疗原则及目标设定</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500" b="1">
                <a:solidFill>
                  <a:srgbClr val="FFFFFF">
                    <a:alpha val="100000"/>
                  </a:srgbClr>
                </a:solidFill>
                <a:latin typeface="Microsoft Yahei"/>
                <a:ea typeface="Microsoft Yahei"/>
                <a:cs typeface="Microsoft Yahei"/>
              </a:rPr>
              <a:t>02</a:t>
            </a:r>
          </a:p>
        </p:txBody>
      </p:sp>
      <p:sp>
        <p:nvSpPr>
          <p:cNvPr id="7" name="TextBox 7"/>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超药品说明书用药现状与挑战</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超药品说明书用药定义及分类</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超药品说明书用药是指药品使用的适应证、剂量、疗程、途径或人群等超出药品监督管理部门批准的药品说明书记载范围的使用。</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分类</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根据超出的内容不同，可分为超适应证用药、超剂量用药、超疗程用药、超途径用药以及超人群用药等。</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在国外，超药品说明书用药普遍存在，且有相应的法规和规范进行管理和指导。医生在特定情况下，根据临床经验和患者需求，可以合理地进行超药品说明书用药。</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国外现状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在国内，超药品说明书用药也广泛存在，但缺乏明确的法规和规范指导。医生在实践中常面临无法可依、无章可循的困境，导致用药风险增加。</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国内现状</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国内外超药品说明书用药现状对比</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挑战</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超药品说明书用药涉及复杂的医学、法律和伦理问题，需要医生具备较高的专业素养和判断能力。同时，由于缺乏明确的法规和规范，医生在实践中常面临较大的压力和风险。</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风险</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超药品说明书用药可能增加药品不良反应和药源性疾病的发生风险，对患者的安全造成威胁。此外，还可能引发医疗纠纷和法律诉讼，对医生的执业安全造成威胁。</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面临挑战与风险分析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我国药品监督管理部门对药品说明书具有严格的审批和监管制度，但对于超药品说明书用药的管理和指导相对滞后。目前，国家正在逐步完善相关法规和规范，以加强对超药品说明书用药的管理。</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影响因素</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政策法规的完善程度、医疗机构的管理水平、医生的专业素养和判断能力、患者的需求和期望等因素都可能影响超药品说明书用药的实践和管理。</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政策法规背景</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政策法规背景及影响因素</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500" b="1">
                <a:solidFill>
                  <a:srgbClr val="FFFFFF">
                    <a:alpha val="100000"/>
                  </a:srgbClr>
                </a:solidFill>
                <a:latin typeface="Microsoft Yahei"/>
                <a:ea typeface="Microsoft Yahei"/>
                <a:cs typeface="Microsoft Yahei"/>
              </a:rPr>
              <a:t>03</a:t>
            </a:r>
          </a:p>
        </p:txBody>
      </p:sp>
      <p:sp>
        <p:nvSpPr>
          <p:cNvPr id="7" name="TextBox 7"/>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中国临床实践指南2023版更新要点解读</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制定过程与方法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阐述本指南的制定过程，包括专家组成、文献检索、证据评价、共识形成等环节，确保指南的科学性和权威性。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干燥综合征流行病学与临床需求</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介绍干燥综合征在中国的发病情况、临床表现及患者需求，阐明制定指南的重要性和紧迫性。</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国内外指南现状与差距</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分析国内外干燥综合征诊疗指南的现状和差异，为本指南的制定提供参考和借鉴。</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指南制定背景与过程简介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更新内容梳理与重点提示</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诊断标准的更新</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FFFDFD">
                    <a:alpha val="100000"/>
                  </a:srgbClr>
                </a:solidFill>
                <a:latin typeface="Microsoft Yahei"/>
                <a:ea typeface="Microsoft Yahei"/>
                <a:cs typeface="Microsoft Yahei"/>
              </a:rPr>
              <a:t>介绍诊断标准的具体变化，如新增或修改的诊断指标、诊断流程的优化等，提高诊断的准确性和便捷性。</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治疗药物的调整</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FFFDFD">
                    <a:alpha val="100000"/>
                  </a:srgbClr>
                </a:solidFill>
                <a:latin typeface="Microsoft Yahei"/>
                <a:ea typeface="Microsoft Yahei"/>
                <a:cs typeface="Microsoft Yahei"/>
              </a:rPr>
              <a:t>梳理治疗药物的更新情况，包括新增药物、药物用法用量的调整、药物安全性的更新等，为患者提供更多治疗选择。</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患者管理与教育</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FFFDFD">
                    <a:alpha val="100000"/>
                  </a:srgbClr>
                </a:solidFill>
                <a:latin typeface="Microsoft Yahei"/>
                <a:ea typeface="Microsoft Yahei"/>
                <a:cs typeface="Microsoft Yahei"/>
              </a:rPr>
              <a:t>强调患者管理与教育的重要性，提出具体的管理措施和教育内容，帮助患者更好地管理疾病、提高生活质量。</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推荐意见变化及依据分析</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500">
                <a:solidFill>
                  <a:schemeClr val="dk1">
                    <a:alpha val="100000"/>
                  </a:schemeClr>
                </a:solidFill>
                <a:latin typeface="Microsoft Yahei"/>
                <a:ea typeface="Microsoft Yahei"/>
                <a:cs typeface="Microsoft Yahei"/>
              </a:rPr>
              <a:t>列举推荐意见的具体变化，如治疗方案的调整、药物选择的优先顺序等，反映最新的临床实践和研究成果。</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推荐意见的变化情况</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500">
                <a:solidFill>
                  <a:schemeClr val="dk1">
                    <a:alpha val="100000"/>
                  </a:schemeClr>
                </a:solidFill>
                <a:latin typeface="Microsoft Yahei"/>
                <a:ea typeface="Microsoft Yahei"/>
                <a:cs typeface="Microsoft Yahei"/>
              </a:rPr>
              <a:t>对推荐意见的变化进行依据分析，包括临床试验证据、专家共识、药物经济学评价等，确保推荐意见的科学性和合理性。</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依据分析</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https://d.book118.com/477062140034006043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2024-09-16T22:38:19.265</cp:lastPrinted>
  <dcterms:created xsi:type="dcterms:W3CDTF">2024-09-16T14:38:19Z</dcterms:created>
  <dcterms:modified xsi:type="dcterms:W3CDTF">2024-09-16T14:38:21Z</dcterms:modified>
</cp:coreProperties>
</file>