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199B8-5262-46C9-B47C-CB846969A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F28D3-84E6-448E-BB68-B90157D7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FC83A-408C-4059-9090-2652DDB96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03CD5-207A-4C11-8A4E-C2761B3A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A1F1A-8ACD-469D-A183-96A4AACB3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74F47F-C986-4948-B8A6-2665E9E33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A8A1E-5C6B-4FB1-A50C-AAA268D31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97500-47EC-4F0E-88BA-07AAACB3C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AC31A-C78F-4F2A-8CFA-A7F31A203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E31A4-9BB6-4B4E-B932-5B15C718E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BBEB6-D234-4C9A-A03A-DA2BB0F4F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64036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服装配饰行业2024年生产及制度相关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生产技术与管理创新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供应链优化与协同发展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服装配饰行业现状及前景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服装配饰行业的产业链包括设计、生产、销售等多个环节。近年来，随着电商、直播等新型销售模式的兴起，行业产业链也在发生变革。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随着人们生活水平的提高和审美观念的变化，服装配饰行业将继续保持增长。同时，新型材料和技术的不断涌现，也为行业创新提供了更多可能。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服装配饰行业是一个庞大的产业，涵盖了各种服装、饰品、鞋帽等相关产品。随着消费升级和人们对美的追求，行业规模不断扩大。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2024年市场预测与机遇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根据市场调研机构的预测，到2024年，服装配饰行业的市场规模将继续扩大，有望达到数万亿元。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随着消费者对个性化、时尚化、品质化产品的需求增加，服装配饰行业将迎来更多的市场机遇。同时，跨境电商、社交电商等新型销售模式的兴起，也为行业拓展市场提供了更多渠道。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未来，服装配饰行业将朝着个性化、智能化、环保化等方向发展。同时，随着消费者对品牌的认知度提高，品牌化将成为行业发展的重要趋势。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尽管服装配饰行业发展前景广阔，但也面临着一些挑战。如市场竞争加剧、成本压力增大、消费者需求多变等。企业需要不断创新和提高自身竞争力，才能在市场中立于不败之地。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生产技术与管理创新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柔性制造技术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通过3D打印技术，可以快速、精准地生产出具有复杂结构和个性化设计的服装配饰产品，提高生产效率和灵活性。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引入机器人技术，实现自动化生产线，减少人工干预，提高生产效率和产品质量稳定性。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应用柔性制造技术，能够快速响应市场需求变化，实现小批量、多品种的生产模式。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先进生产技术应用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生产计划管理系统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建立智能化生产计划管理系统，实现生产计划的自动排程和调整，提高生产计划的准确性和可执行性。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通过物联网技术和传感器技术，实时监控生产过程中的设备状态、物料消耗、产品质量等关键信息，确保生产过程的稳定性和可控性。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生产数据分析系统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运用大数据分析和人工智能技术，对生产数据进行深度挖掘和分析，发现生产过程中的问题和改进空间，为生产管理提供决策支持。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智能化生产管理系统建设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能源管理改进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人力资源管理创新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提高生产效率与降低成本策略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采用节能技术和设备，加强能源管理，降低能源消耗和排放，提高能源利用效率。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加强与供应商的合作与协同，优化供应链管理，降低原材料采购成本和库存成本。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实施精益生产管理，通过消除浪费、优化流程、提高设备利用率等手段，降低生产成本，提高生产效率。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优化人力资源配置和培训机制，提高员工技能水平和工作效率，降低人力成本。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供应链优化与协同发展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供应链现状及问题分析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服装配饰行业供应链涉及多个环节和参与者，包括原材料供应商、生产商、品牌商、零售商等，结构复杂，协同难度大。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供应链各环节之间信息沟通不畅，导致需求预测不准确，库存积压和缺货现象并存。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消费者对时尚和个性化的追求，要求服装配饰行业具备快速反应能力，而当前供应链无法满足这一需求。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供应链结构复杂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快速反应能力不足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加强信息化建设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利用先进的信息技术，实现供应链各环节之间的信息共享和实时沟通，提高供应链的透明度和预测准确性。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构建柔性供应链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通过提高生产线的灵活性和模块化设计，实现快速响应消费者需求的变化，降低库存风险。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简化供应链结构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通过减少中间环节和参与者，降低供应链的复杂性和成本，提高协同效率。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横向协同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推动同行业企业之间的合作与交流，共同研发新技术、新材料和新款式，提高行业整体竞争力。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跨界协同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鼓励服装配饰行业与其他相关行业进行跨界合作，如与时尚、艺术、科技等领域的融合，创造新的商业模式和消费体验。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纵向协同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加强原材料供应商、生产商、品牌商、零售商之间的紧密合作，实现资源共享和优势互补，共同应对市场挑战。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上下游企业协同发展模式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政策法规影响与应对策略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https://d.book118.com/477064036034006041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2024-09-13T22:19:17.831</cp:lastPrinted>
  <dcterms:created xsi:type="dcterms:W3CDTF">2024-09-13T14:19:17Z</dcterms:created>
  <dcterms:modified xsi:type="dcterms:W3CDTF">2024-09-13T14:19:19Z</dcterms:modified>
</cp:coreProperties>
</file>